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6" r:id="rId2"/>
    <p:sldId id="282" r:id="rId3"/>
    <p:sldId id="261" r:id="rId4"/>
    <p:sldId id="271" r:id="rId5"/>
    <p:sldId id="286" r:id="rId6"/>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13D464-D505-48AB-87BB-194562AFA9A2}" v="11" dt="2026-09-16T07:00:27.9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0266" autoAdjust="0"/>
  </p:normalViewPr>
  <p:slideViewPr>
    <p:cSldViewPr snapToGrid="0">
      <p:cViewPr varScale="1">
        <p:scale>
          <a:sx n="87" d="100"/>
          <a:sy n="87" d="100"/>
        </p:scale>
        <p:origin x="146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as Kammersgaard Ipsen" userId="db08d363-a60d-46e2-b977-079febb53647" providerId="ADAL" clId="{EB392897-15F3-4A0E-953C-068E31356C5A}"/>
    <pc:docChg chg="undo custSel addSld delSld modSld sldOrd">
      <pc:chgData name="Andreas Kammersgaard Ipsen" userId="db08d363-a60d-46e2-b977-079febb53647" providerId="ADAL" clId="{EB392897-15F3-4A0E-953C-068E31356C5A}" dt="2026-09-16T08:28:29.657" v="318" actId="404"/>
      <pc:docMkLst>
        <pc:docMk/>
      </pc:docMkLst>
      <pc:sldChg chg="addSp delSp modSp add del mod">
        <pc:chgData name="Andreas Kammersgaard Ipsen" userId="db08d363-a60d-46e2-b977-079febb53647" providerId="ADAL" clId="{EB392897-15F3-4A0E-953C-068E31356C5A}" dt="2026-09-16T06:58:28.248" v="287" actId="47"/>
        <pc:sldMkLst>
          <pc:docMk/>
          <pc:sldMk cId="0" sldId="256"/>
        </pc:sldMkLst>
        <pc:spChg chg="add del">
          <ac:chgData name="Andreas Kammersgaard Ipsen" userId="db08d363-a60d-46e2-b977-079febb53647" providerId="ADAL" clId="{EB392897-15F3-4A0E-953C-068E31356C5A}" dt="2026-09-16T06:57:47.543" v="275" actId="22"/>
          <ac:spMkLst>
            <pc:docMk/>
            <pc:sldMk cId="0" sldId="256"/>
            <ac:spMk id="3" creationId="{C1ACDE4A-B410-DA3E-F740-2BE31F59D486}"/>
          </ac:spMkLst>
        </pc:spChg>
        <pc:picChg chg="mod">
          <ac:chgData name="Andreas Kammersgaard Ipsen" userId="db08d363-a60d-46e2-b977-079febb53647" providerId="ADAL" clId="{EB392897-15F3-4A0E-953C-068E31356C5A}" dt="2026-09-16T06:57:44.674" v="273" actId="1076"/>
          <ac:picMkLst>
            <pc:docMk/>
            <pc:sldMk cId="0" sldId="256"/>
            <ac:picMk id="14" creationId="{81C6906E-2280-472B-B64E-F3D14F781FC5}"/>
          </ac:picMkLst>
        </pc:picChg>
      </pc:sldChg>
      <pc:sldChg chg="modSp add mod">
        <pc:chgData name="Andreas Kammersgaard Ipsen" userId="db08d363-a60d-46e2-b977-079febb53647" providerId="ADAL" clId="{EB392897-15F3-4A0E-953C-068E31356C5A}" dt="2026-09-16T08:28:29.657" v="318" actId="404"/>
        <pc:sldMkLst>
          <pc:docMk/>
          <pc:sldMk cId="0" sldId="261"/>
        </pc:sldMkLst>
        <pc:spChg chg="mod">
          <ac:chgData name="Andreas Kammersgaard Ipsen" userId="db08d363-a60d-46e2-b977-079febb53647" providerId="ADAL" clId="{EB392897-15F3-4A0E-953C-068E31356C5A}" dt="2026-09-16T06:54:28.496" v="34" actId="1076"/>
          <ac:spMkLst>
            <pc:docMk/>
            <pc:sldMk cId="0" sldId="261"/>
            <ac:spMk id="2" creationId="{00000000-0000-0000-0000-000000000000}"/>
          </ac:spMkLst>
        </pc:spChg>
        <pc:spChg chg="mod">
          <ac:chgData name="Andreas Kammersgaard Ipsen" userId="db08d363-a60d-46e2-b977-079febb53647" providerId="ADAL" clId="{EB392897-15F3-4A0E-953C-068E31356C5A}" dt="2026-09-16T06:56:53.116" v="267" actId="1076"/>
          <ac:spMkLst>
            <pc:docMk/>
            <pc:sldMk cId="0" sldId="261"/>
            <ac:spMk id="3" creationId="{00000000-0000-0000-0000-000000000000}"/>
          </ac:spMkLst>
        </pc:spChg>
        <pc:spChg chg="mod">
          <ac:chgData name="Andreas Kammersgaard Ipsen" userId="db08d363-a60d-46e2-b977-079febb53647" providerId="ADAL" clId="{EB392897-15F3-4A0E-953C-068E31356C5A}" dt="2026-09-16T08:28:29.657" v="318" actId="404"/>
          <ac:spMkLst>
            <pc:docMk/>
            <pc:sldMk cId="0" sldId="261"/>
            <ac:spMk id="4" creationId="{00000000-0000-0000-0000-000000000000}"/>
          </ac:spMkLst>
        </pc:spChg>
        <pc:picChg chg="mod">
          <ac:chgData name="Andreas Kammersgaard Ipsen" userId="db08d363-a60d-46e2-b977-079febb53647" providerId="ADAL" clId="{EB392897-15F3-4A0E-953C-068E31356C5A}" dt="2026-09-16T06:56:40.581" v="264" actId="1076"/>
          <ac:picMkLst>
            <pc:docMk/>
            <pc:sldMk cId="0" sldId="261"/>
            <ac:picMk id="9" creationId="{5E9BDA59-FE2F-7771-F969-DCB159D4391A}"/>
          </ac:picMkLst>
        </pc:picChg>
      </pc:sldChg>
      <pc:sldChg chg="modSp del">
        <pc:chgData name="Andreas Kammersgaard Ipsen" userId="db08d363-a60d-46e2-b977-079febb53647" providerId="ADAL" clId="{EB392897-15F3-4A0E-953C-068E31356C5A}" dt="2026-09-16T07:00:30.977" v="316" actId="47"/>
        <pc:sldMkLst>
          <pc:docMk/>
          <pc:sldMk cId="0" sldId="270"/>
        </pc:sldMkLst>
        <pc:spChg chg="mod">
          <ac:chgData name="Andreas Kammersgaard Ipsen" userId="db08d363-a60d-46e2-b977-079febb53647" providerId="ADAL" clId="{EB392897-15F3-4A0E-953C-068E31356C5A}" dt="2026-09-15T10:31:03.835" v="2"/>
          <ac:spMkLst>
            <pc:docMk/>
            <pc:sldMk cId="0" sldId="270"/>
            <ac:spMk id="8" creationId="{00000000-0000-0000-0000-000000000000}"/>
          </ac:spMkLst>
        </pc:spChg>
      </pc:sldChg>
      <pc:sldChg chg="addSp delSp modSp mod ord modNotesTx">
        <pc:chgData name="Andreas Kammersgaard Ipsen" userId="db08d363-a60d-46e2-b977-079febb53647" providerId="ADAL" clId="{EB392897-15F3-4A0E-953C-068E31356C5A}" dt="2026-09-16T07:00:06.353" v="315" actId="1076"/>
        <pc:sldMkLst>
          <pc:docMk/>
          <pc:sldMk cId="0" sldId="271"/>
        </pc:sldMkLst>
        <pc:spChg chg="del">
          <ac:chgData name="Andreas Kammersgaard Ipsen" userId="db08d363-a60d-46e2-b977-079febb53647" providerId="ADAL" clId="{EB392897-15F3-4A0E-953C-068E31356C5A}" dt="2026-09-16T06:57:34.597" v="271" actId="478"/>
          <ac:spMkLst>
            <pc:docMk/>
            <pc:sldMk cId="0" sldId="271"/>
            <ac:spMk id="4" creationId="{00000000-0000-0000-0000-000000000000}"/>
          </ac:spMkLst>
        </pc:spChg>
        <pc:spChg chg="add del mod">
          <ac:chgData name="Andreas Kammersgaard Ipsen" userId="db08d363-a60d-46e2-b977-079febb53647" providerId="ADAL" clId="{EB392897-15F3-4A0E-953C-068E31356C5A}" dt="2026-09-16T06:57:53.269" v="278" actId="478"/>
          <ac:spMkLst>
            <pc:docMk/>
            <pc:sldMk cId="0" sldId="271"/>
            <ac:spMk id="14" creationId="{38EA4D27-6692-929C-D990-19D03E2E5993}"/>
          </ac:spMkLst>
        </pc:spChg>
        <pc:spChg chg="add mod">
          <ac:chgData name="Andreas Kammersgaard Ipsen" userId="db08d363-a60d-46e2-b977-079febb53647" providerId="ADAL" clId="{EB392897-15F3-4A0E-953C-068E31356C5A}" dt="2026-09-16T07:00:06.353" v="315" actId="1076"/>
          <ac:spMkLst>
            <pc:docMk/>
            <pc:sldMk cId="0" sldId="271"/>
            <ac:spMk id="17" creationId="{C8F303A9-26B0-CBFF-1806-5059205273CB}"/>
          </ac:spMkLst>
        </pc:spChg>
        <pc:picChg chg="add del mod">
          <ac:chgData name="Andreas Kammersgaard Ipsen" userId="db08d363-a60d-46e2-b977-079febb53647" providerId="ADAL" clId="{EB392897-15F3-4A0E-953C-068E31356C5A}" dt="2026-09-16T06:58:43.293" v="290" actId="478"/>
          <ac:picMkLst>
            <pc:docMk/>
            <pc:sldMk cId="0" sldId="271"/>
            <ac:picMk id="16" creationId="{B80F9DF9-D15E-D06B-DE63-2975A1366903}"/>
          </ac:picMkLst>
        </pc:picChg>
      </pc:sldChg>
      <pc:sldChg chg="ord">
        <pc:chgData name="Andreas Kammersgaard Ipsen" userId="db08d363-a60d-46e2-b977-079febb53647" providerId="ADAL" clId="{EB392897-15F3-4A0E-953C-068E31356C5A}" dt="2026-09-15T10:17:49.016" v="0"/>
        <pc:sldMkLst>
          <pc:docMk/>
          <pc:sldMk cId="0" sldId="28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C900D1-EAD5-4A6D-9DAE-326C25984FC6}" type="datetimeFigureOut">
              <a:rPr lang="da-DK" smtClean="0"/>
              <a:t>16-09-2026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90CBFC-9DBF-4B8A-B6E1-53A8C91B2109}" type="slidenum">
              <a:rPr lang="da-DK" smtClean="0"/>
              <a:t>‹nr.›</a:t>
            </a:fld>
            <a:endParaRPr lang="da-DK"/>
          </a:p>
        </p:txBody>
      </p:sp>
    </p:spTree>
    <p:extLst>
      <p:ext uri="{BB962C8B-B14F-4D97-AF65-F5344CB8AC3E}">
        <p14:creationId xmlns:p14="http://schemas.microsoft.com/office/powerpoint/2010/main" val="25146363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ELN har skiftet navn til PULS – Evangelisk Luthersk Netværk. I daglig tale bare PULS eller Netværket PULS. </a:t>
            </a:r>
          </a:p>
          <a:p>
            <a:r>
              <a:rPr lang="da-DK" dirty="0"/>
              <a:t>Med det navn ønsker vi at markere, at vi er et netværk, der deler et fælles hjerteslag: </a:t>
            </a:r>
          </a:p>
          <a:p>
            <a:pPr marL="171450" indent="-171450">
              <a:buFont typeface="Arial" panose="020B0604020202020204" pitchFamily="34" charset="0"/>
              <a:buChar char="•"/>
            </a:pPr>
            <a:r>
              <a:rPr lang="da-DK" dirty="0"/>
              <a:t>Kærlighed til Jesus og længsel efter menneskers frelse.</a:t>
            </a:r>
          </a:p>
          <a:p>
            <a:pPr marL="171450" indent="-171450">
              <a:buFont typeface="Arial" panose="020B0604020202020204" pitchFamily="34" charset="0"/>
              <a:buChar char="•"/>
            </a:pPr>
            <a:r>
              <a:rPr lang="da-DK" dirty="0"/>
              <a:t>Troskab mod Bibelens ord – også når det går stik imod tidsånden.</a:t>
            </a:r>
          </a:p>
        </p:txBody>
      </p:sp>
      <p:sp>
        <p:nvSpPr>
          <p:cNvPr id="4" name="Pladsholder til slidenummer 3"/>
          <p:cNvSpPr>
            <a:spLocks noGrp="1"/>
          </p:cNvSpPr>
          <p:nvPr>
            <p:ph type="sldNum" sz="quarter" idx="5"/>
          </p:nvPr>
        </p:nvSpPr>
        <p:spPr/>
        <p:txBody>
          <a:bodyPr/>
          <a:lstStyle/>
          <a:p>
            <a:fld id="{D790CBFC-9DBF-4B8A-B6E1-53A8C91B2109}" type="slidenum">
              <a:rPr lang="da-DK" smtClean="0"/>
              <a:t>1</a:t>
            </a:fld>
            <a:endParaRPr lang="da-DK"/>
          </a:p>
        </p:txBody>
      </p:sp>
    </p:spTree>
    <p:extLst>
      <p:ext uri="{BB962C8B-B14F-4D97-AF65-F5344CB8AC3E}">
        <p14:creationId xmlns:p14="http://schemas.microsoft.com/office/powerpoint/2010/main" val="7301592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 Netværket PULS har vi samlet, hvad vi ønsker skal kendetegne os, i tre ord:</a:t>
            </a:r>
          </a:p>
          <a:p>
            <a:pPr marL="171450" indent="-171450">
              <a:buFont typeface="Arial" panose="020B0604020202020204" pitchFamily="34" charset="0"/>
              <a:buChar char="•"/>
            </a:pPr>
            <a:r>
              <a:rPr lang="da-DK" dirty="0"/>
              <a:t>TYDELIGE: Vi forpligter os på Bibelen og den evangelisk-lutherske bekendelse.</a:t>
            </a:r>
          </a:p>
          <a:p>
            <a:pPr marL="171450" indent="-171450">
              <a:buFont typeface="Arial" panose="020B0604020202020204" pitchFamily="34" charset="0"/>
              <a:buChar char="•"/>
            </a:pPr>
            <a:r>
              <a:rPr lang="da-DK" dirty="0"/>
              <a:t>FORSKELLIGE: Vi ser forskellighed som en styrke og værdsætter mangfoldighed i praksis, form og kultur.</a:t>
            </a:r>
          </a:p>
          <a:p>
            <a:pPr marL="171450" indent="-171450">
              <a:buFont typeface="Arial" panose="020B0604020202020204" pitchFamily="34" charset="0"/>
              <a:buChar char="•"/>
            </a:pPr>
            <a:r>
              <a:rPr lang="da-DK" dirty="0"/>
              <a:t>SAMLENDE: Vi har brug for hinanden på tværs af geografi og organisering i sogne-, valg- og frimenigheder samt mindre grupper.</a:t>
            </a:r>
          </a:p>
          <a:p>
            <a:pPr marL="171450" indent="-171450">
              <a:buFont typeface="Arial" panose="020B0604020202020204" pitchFamily="34" charset="0"/>
              <a:buChar char="•"/>
            </a:pPr>
            <a:endParaRPr lang="da-DK" dirty="0"/>
          </a:p>
          <a:p>
            <a:pPr marL="0" indent="0">
              <a:buFont typeface="Arial" panose="020B0604020202020204" pitchFamily="34" charset="0"/>
              <a:buNone/>
            </a:pPr>
            <a:r>
              <a:rPr lang="da-DK" dirty="0"/>
              <a:t>Som menighed i PULS’ netværk betyder det for jer:</a:t>
            </a:r>
          </a:p>
          <a:p>
            <a:pPr marL="171450" indent="-171450">
              <a:buFont typeface="Arial" panose="020B0604020202020204" pitchFamily="34" charset="0"/>
              <a:buChar char="•"/>
            </a:pPr>
            <a:r>
              <a:rPr lang="da-DK" dirty="0"/>
              <a:t>at I også er forpligtet til at formilde en sund kristendom med Jesus i centrum.</a:t>
            </a:r>
          </a:p>
          <a:p>
            <a:pPr marL="171450" indent="-171450">
              <a:buFont typeface="Arial" panose="020B0604020202020204" pitchFamily="34" charset="0"/>
              <a:buChar char="•"/>
            </a:pPr>
            <a:r>
              <a:rPr lang="da-DK" dirty="0"/>
              <a:t>at jeres menighed ikke skal passe ned i en skabelon eller ligne alle de andre.</a:t>
            </a:r>
          </a:p>
          <a:p>
            <a:pPr marL="171450" indent="-171450">
              <a:buFont typeface="Arial" panose="020B0604020202020204" pitchFamily="34" charset="0"/>
              <a:buChar char="•"/>
            </a:pPr>
            <a:r>
              <a:rPr lang="da-DK" dirty="0"/>
              <a:t>at I kan tage ved lære af andre menigheder i netværket – særligt dem, der ikke ligner jer.</a:t>
            </a:r>
          </a:p>
        </p:txBody>
      </p:sp>
      <p:sp>
        <p:nvSpPr>
          <p:cNvPr id="4" name="Pladsholder til slidenummer 3"/>
          <p:cNvSpPr>
            <a:spLocks noGrp="1"/>
          </p:cNvSpPr>
          <p:nvPr>
            <p:ph type="sldNum" sz="quarter" idx="5"/>
          </p:nvPr>
        </p:nvSpPr>
        <p:spPr/>
        <p:txBody>
          <a:bodyPr/>
          <a:lstStyle/>
          <a:p>
            <a:fld id="{D790CBFC-9DBF-4B8A-B6E1-53A8C91B2109}" type="slidenum">
              <a:rPr lang="da-DK" smtClean="0"/>
              <a:t>2</a:t>
            </a:fld>
            <a:endParaRPr lang="da-DK"/>
          </a:p>
        </p:txBody>
      </p:sp>
    </p:spTree>
    <p:extLst>
      <p:ext uri="{BB962C8B-B14F-4D97-AF65-F5344CB8AC3E}">
        <p14:creationId xmlns:p14="http://schemas.microsoft.com/office/powerpoint/2010/main" val="4192275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PULS er et netværk for både menigheder og enkeltpersoner. Vi har 34 menigheder og fællesskaber og knap 1500 personlige medlemmer. </a:t>
            </a:r>
          </a:p>
          <a:p>
            <a:r>
              <a:rPr lang="da-DK" dirty="0"/>
              <a:t>I PULS skeler vi ikke til, om man organiserer sig inden for eller uden for Folkekirken, men vi står på en fælles grund, og vi mener, at det er afgørende, at vi tager ved lære af hinanden på tværs.</a:t>
            </a:r>
          </a:p>
          <a:p>
            <a:endParaRPr lang="da-DK" dirty="0"/>
          </a:p>
        </p:txBody>
      </p:sp>
      <p:sp>
        <p:nvSpPr>
          <p:cNvPr id="4" name="Pladsholder til slidenummer 3"/>
          <p:cNvSpPr>
            <a:spLocks noGrp="1"/>
          </p:cNvSpPr>
          <p:nvPr>
            <p:ph type="sldNum" sz="quarter" idx="5"/>
          </p:nvPr>
        </p:nvSpPr>
        <p:spPr/>
        <p:txBody>
          <a:bodyPr/>
          <a:lstStyle/>
          <a:p>
            <a:fld id="{D790CBFC-9DBF-4B8A-B6E1-53A8C91B2109}" type="slidenum">
              <a:rPr lang="da-DK" smtClean="0"/>
              <a:t>3</a:t>
            </a:fld>
            <a:endParaRPr lang="da-DK"/>
          </a:p>
        </p:txBody>
      </p:sp>
    </p:spTree>
    <p:extLst>
      <p:ext uri="{BB962C8B-B14F-4D97-AF65-F5344CB8AC3E}">
        <p14:creationId xmlns:p14="http://schemas.microsoft.com/office/powerpoint/2010/main" val="28797743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Jeres menighed er medlem af netværket, men vi håber, at endnu flere hos jer vil bakke op om PULS ved at blive personlige medlemmer. Ved at blive personligt medlem af PULS kan du støtte det netværk, der støtter din menighed. Bliv medlem via puls-eln.dk/bliv-medlem.</a:t>
            </a: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En anden måde at støtte PULS er gennem økonomisk støtte. Giv en gave til os på MobilePay 89 724 (se næste slide). Ønsker man fradrag for sin gave, kan man give den via puls-eln.dk/</a:t>
            </a:r>
            <a:r>
              <a:rPr lang="da-DK" dirty="0" err="1"/>
              <a:t>stoet</a:t>
            </a:r>
            <a:r>
              <a:rPr lang="da-DK" dirty="0"/>
              <a:t>. Her kan man også oprette sig som fastgiver.</a:t>
            </a:r>
          </a:p>
          <a:p>
            <a:endParaRPr lang="da-DK" dirty="0"/>
          </a:p>
        </p:txBody>
      </p:sp>
      <p:sp>
        <p:nvSpPr>
          <p:cNvPr id="4" name="Pladsholder til slidenummer 3"/>
          <p:cNvSpPr>
            <a:spLocks noGrp="1"/>
          </p:cNvSpPr>
          <p:nvPr>
            <p:ph type="sldNum" sz="quarter" idx="5"/>
          </p:nvPr>
        </p:nvSpPr>
        <p:spPr/>
        <p:txBody>
          <a:bodyPr/>
          <a:lstStyle/>
          <a:p>
            <a:fld id="{D790CBFC-9DBF-4B8A-B6E1-53A8C91B2109}" type="slidenum">
              <a:rPr lang="da-DK" smtClean="0"/>
              <a:t>4</a:t>
            </a:fld>
            <a:endParaRPr lang="da-DK"/>
          </a:p>
        </p:txBody>
      </p:sp>
    </p:spTree>
    <p:extLst>
      <p:ext uri="{BB962C8B-B14F-4D97-AF65-F5344CB8AC3E}">
        <p14:creationId xmlns:p14="http://schemas.microsoft.com/office/powerpoint/2010/main" val="97681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2192000" cy="6857519"/>
          </a:xfrm>
          <a:prstGeom prst="rect">
            <a:avLst/>
          </a:prstGeom>
        </p:spPr>
      </p:pic>
      <p:sp>
        <p:nvSpPr>
          <p:cNvPr id="17" name="bg object 17"/>
          <p:cNvSpPr/>
          <p:nvPr/>
        </p:nvSpPr>
        <p:spPr>
          <a:xfrm>
            <a:off x="6476999" y="1142920"/>
            <a:ext cx="5048551" cy="5714743"/>
          </a:xfrm>
          <a:custGeom>
            <a:avLst/>
            <a:gdLst/>
            <a:ahLst/>
            <a:cxnLst/>
            <a:rect l="l" t="t" r="r" b="b"/>
            <a:pathLst>
              <a:path w="8324850" h="9424035">
                <a:moveTo>
                  <a:pt x="4162176" y="0"/>
                </a:moveTo>
                <a:lnTo>
                  <a:pt x="4113677" y="276"/>
                </a:lnTo>
                <a:lnTo>
                  <a:pt x="4065311" y="1105"/>
                </a:lnTo>
                <a:lnTo>
                  <a:pt x="4017080" y="2481"/>
                </a:lnTo>
                <a:lnTo>
                  <a:pt x="3968988" y="4404"/>
                </a:lnTo>
                <a:lnTo>
                  <a:pt x="3921037" y="6868"/>
                </a:lnTo>
                <a:lnTo>
                  <a:pt x="3873230" y="9873"/>
                </a:lnTo>
                <a:lnTo>
                  <a:pt x="3825571" y="13414"/>
                </a:lnTo>
                <a:lnTo>
                  <a:pt x="3778063" y="17488"/>
                </a:lnTo>
                <a:lnTo>
                  <a:pt x="3730707" y="22093"/>
                </a:lnTo>
                <a:lnTo>
                  <a:pt x="3683509" y="27226"/>
                </a:lnTo>
                <a:lnTo>
                  <a:pt x="3636470" y="32883"/>
                </a:lnTo>
                <a:lnTo>
                  <a:pt x="3589593" y="39062"/>
                </a:lnTo>
                <a:lnTo>
                  <a:pt x="3542881" y="45759"/>
                </a:lnTo>
                <a:lnTo>
                  <a:pt x="3496338" y="52972"/>
                </a:lnTo>
                <a:lnTo>
                  <a:pt x="3449967" y="60697"/>
                </a:lnTo>
                <a:lnTo>
                  <a:pt x="3403770" y="68932"/>
                </a:lnTo>
                <a:lnTo>
                  <a:pt x="3357750" y="77674"/>
                </a:lnTo>
                <a:lnTo>
                  <a:pt x="3311910" y="86919"/>
                </a:lnTo>
                <a:lnTo>
                  <a:pt x="3266254" y="96665"/>
                </a:lnTo>
                <a:lnTo>
                  <a:pt x="3220785" y="106909"/>
                </a:lnTo>
                <a:lnTo>
                  <a:pt x="3175504" y="117647"/>
                </a:lnTo>
                <a:lnTo>
                  <a:pt x="3130417" y="128877"/>
                </a:lnTo>
                <a:lnTo>
                  <a:pt x="3085524" y="140596"/>
                </a:lnTo>
                <a:lnTo>
                  <a:pt x="3040830" y="152800"/>
                </a:lnTo>
                <a:lnTo>
                  <a:pt x="2996337" y="165487"/>
                </a:lnTo>
                <a:lnTo>
                  <a:pt x="2952048" y="178653"/>
                </a:lnTo>
                <a:lnTo>
                  <a:pt x="2907967" y="192297"/>
                </a:lnTo>
                <a:lnTo>
                  <a:pt x="2864096" y="206414"/>
                </a:lnTo>
                <a:lnTo>
                  <a:pt x="2820439" y="221001"/>
                </a:lnTo>
                <a:lnTo>
                  <a:pt x="2776997" y="236056"/>
                </a:lnTo>
                <a:lnTo>
                  <a:pt x="2733775" y="251576"/>
                </a:lnTo>
                <a:lnTo>
                  <a:pt x="2690776" y="267558"/>
                </a:lnTo>
                <a:lnTo>
                  <a:pt x="2648001" y="283999"/>
                </a:lnTo>
                <a:lnTo>
                  <a:pt x="2605455" y="300895"/>
                </a:lnTo>
                <a:lnTo>
                  <a:pt x="2563140" y="318244"/>
                </a:lnTo>
                <a:lnTo>
                  <a:pt x="2521059" y="336043"/>
                </a:lnTo>
                <a:lnTo>
                  <a:pt x="2479216" y="354288"/>
                </a:lnTo>
                <a:lnTo>
                  <a:pt x="2437613" y="372977"/>
                </a:lnTo>
                <a:lnTo>
                  <a:pt x="2396253" y="392107"/>
                </a:lnTo>
                <a:lnTo>
                  <a:pt x="2355139" y="411675"/>
                </a:lnTo>
                <a:lnTo>
                  <a:pt x="2314275" y="431678"/>
                </a:lnTo>
                <a:lnTo>
                  <a:pt x="2273662" y="452112"/>
                </a:lnTo>
                <a:lnTo>
                  <a:pt x="2233305" y="472975"/>
                </a:lnTo>
                <a:lnTo>
                  <a:pt x="2193207" y="494264"/>
                </a:lnTo>
                <a:lnTo>
                  <a:pt x="2153369" y="515976"/>
                </a:lnTo>
                <a:lnTo>
                  <a:pt x="2113795" y="538107"/>
                </a:lnTo>
                <a:lnTo>
                  <a:pt x="2074489" y="560656"/>
                </a:lnTo>
                <a:lnTo>
                  <a:pt x="2035453" y="583618"/>
                </a:lnTo>
                <a:lnTo>
                  <a:pt x="1996690" y="606991"/>
                </a:lnTo>
                <a:lnTo>
                  <a:pt x="1958203" y="630772"/>
                </a:lnTo>
                <a:lnTo>
                  <a:pt x="1919996" y="654957"/>
                </a:lnTo>
                <a:lnTo>
                  <a:pt x="1882070" y="679545"/>
                </a:lnTo>
                <a:lnTo>
                  <a:pt x="1844430" y="704531"/>
                </a:lnTo>
                <a:lnTo>
                  <a:pt x="1807078" y="729914"/>
                </a:lnTo>
                <a:lnTo>
                  <a:pt x="1770016" y="755689"/>
                </a:lnTo>
                <a:lnTo>
                  <a:pt x="1733249" y="781854"/>
                </a:lnTo>
                <a:lnTo>
                  <a:pt x="1696780" y="808406"/>
                </a:lnTo>
                <a:lnTo>
                  <a:pt x="1660610" y="835342"/>
                </a:lnTo>
                <a:lnTo>
                  <a:pt x="1624743" y="862659"/>
                </a:lnTo>
                <a:lnTo>
                  <a:pt x="1589183" y="890353"/>
                </a:lnTo>
                <a:lnTo>
                  <a:pt x="1553931" y="918423"/>
                </a:lnTo>
                <a:lnTo>
                  <a:pt x="1518992" y="946865"/>
                </a:lnTo>
                <a:lnTo>
                  <a:pt x="1484367" y="975675"/>
                </a:lnTo>
                <a:lnTo>
                  <a:pt x="1450061" y="1004851"/>
                </a:lnTo>
                <a:lnTo>
                  <a:pt x="1416076" y="1034391"/>
                </a:lnTo>
                <a:lnTo>
                  <a:pt x="1382414" y="1064290"/>
                </a:lnTo>
                <a:lnTo>
                  <a:pt x="1349080" y="1094547"/>
                </a:lnTo>
                <a:lnTo>
                  <a:pt x="1316076" y="1125157"/>
                </a:lnTo>
                <a:lnTo>
                  <a:pt x="1283405" y="1156118"/>
                </a:lnTo>
                <a:lnTo>
                  <a:pt x="1251070" y="1187427"/>
                </a:lnTo>
                <a:lnTo>
                  <a:pt x="1219074" y="1219081"/>
                </a:lnTo>
                <a:lnTo>
                  <a:pt x="1187420" y="1251078"/>
                </a:lnTo>
                <a:lnTo>
                  <a:pt x="1156110" y="1283413"/>
                </a:lnTo>
                <a:lnTo>
                  <a:pt x="1125149" y="1316084"/>
                </a:lnTo>
                <a:lnTo>
                  <a:pt x="1094539" y="1349088"/>
                </a:lnTo>
                <a:lnTo>
                  <a:pt x="1064283" y="1382423"/>
                </a:lnTo>
                <a:lnTo>
                  <a:pt x="1034384" y="1416084"/>
                </a:lnTo>
                <a:lnTo>
                  <a:pt x="1004844" y="1450069"/>
                </a:lnTo>
                <a:lnTo>
                  <a:pt x="975668" y="1484376"/>
                </a:lnTo>
                <a:lnTo>
                  <a:pt x="946858" y="1519000"/>
                </a:lnTo>
                <a:lnTo>
                  <a:pt x="918416" y="1553940"/>
                </a:lnTo>
                <a:lnTo>
                  <a:pt x="890347" y="1589191"/>
                </a:lnTo>
                <a:lnTo>
                  <a:pt x="862652" y="1624752"/>
                </a:lnTo>
                <a:lnTo>
                  <a:pt x="835336" y="1660619"/>
                </a:lnTo>
                <a:lnTo>
                  <a:pt x="808400" y="1696789"/>
                </a:lnTo>
                <a:lnTo>
                  <a:pt x="781848" y="1733259"/>
                </a:lnTo>
                <a:lnTo>
                  <a:pt x="755683" y="1770026"/>
                </a:lnTo>
                <a:lnTo>
                  <a:pt x="729908" y="1807087"/>
                </a:lnTo>
                <a:lnTo>
                  <a:pt x="704526" y="1844439"/>
                </a:lnTo>
                <a:lnTo>
                  <a:pt x="679540" y="1882079"/>
                </a:lnTo>
                <a:lnTo>
                  <a:pt x="654952" y="1920005"/>
                </a:lnTo>
                <a:lnTo>
                  <a:pt x="630767" y="1958213"/>
                </a:lnTo>
                <a:lnTo>
                  <a:pt x="606986" y="1996699"/>
                </a:lnTo>
                <a:lnTo>
                  <a:pt x="583613" y="2035462"/>
                </a:lnTo>
                <a:lnTo>
                  <a:pt x="560651" y="2074498"/>
                </a:lnTo>
                <a:lnTo>
                  <a:pt x="538103" y="2113805"/>
                </a:lnTo>
                <a:lnTo>
                  <a:pt x="515971" y="2153378"/>
                </a:lnTo>
                <a:lnTo>
                  <a:pt x="494260" y="2193216"/>
                </a:lnTo>
                <a:lnTo>
                  <a:pt x="472971" y="2233315"/>
                </a:lnTo>
                <a:lnTo>
                  <a:pt x="452108" y="2273672"/>
                </a:lnTo>
                <a:lnTo>
                  <a:pt x="431674" y="2314284"/>
                </a:lnTo>
                <a:lnTo>
                  <a:pt x="411671" y="2355148"/>
                </a:lnTo>
                <a:lnTo>
                  <a:pt x="392104" y="2396262"/>
                </a:lnTo>
                <a:lnTo>
                  <a:pt x="372974" y="2437622"/>
                </a:lnTo>
                <a:lnTo>
                  <a:pt x="354285" y="2479225"/>
                </a:lnTo>
                <a:lnTo>
                  <a:pt x="336040" y="2521068"/>
                </a:lnTo>
                <a:lnTo>
                  <a:pt x="318241" y="2563149"/>
                </a:lnTo>
                <a:lnTo>
                  <a:pt x="300892" y="2605464"/>
                </a:lnTo>
                <a:lnTo>
                  <a:pt x="283996" y="2648010"/>
                </a:lnTo>
                <a:lnTo>
                  <a:pt x="267556" y="2690784"/>
                </a:lnTo>
                <a:lnTo>
                  <a:pt x="251574" y="2733784"/>
                </a:lnTo>
                <a:lnTo>
                  <a:pt x="236054" y="2777006"/>
                </a:lnTo>
                <a:lnTo>
                  <a:pt x="220999" y="2820447"/>
                </a:lnTo>
                <a:lnTo>
                  <a:pt x="206412" y="2864104"/>
                </a:lnTo>
                <a:lnTo>
                  <a:pt x="192295" y="2907975"/>
                </a:lnTo>
                <a:lnTo>
                  <a:pt x="178652" y="2952056"/>
                </a:lnTo>
                <a:lnTo>
                  <a:pt x="165485" y="2996344"/>
                </a:lnTo>
                <a:lnTo>
                  <a:pt x="152798" y="3040837"/>
                </a:lnTo>
                <a:lnTo>
                  <a:pt x="140594" y="3085531"/>
                </a:lnTo>
                <a:lnTo>
                  <a:pt x="128876" y="3130424"/>
                </a:lnTo>
                <a:lnTo>
                  <a:pt x="117646" y="3175511"/>
                </a:lnTo>
                <a:lnTo>
                  <a:pt x="106908" y="3220791"/>
                </a:lnTo>
                <a:lnTo>
                  <a:pt x="96664" y="3266261"/>
                </a:lnTo>
                <a:lnTo>
                  <a:pt x="86919" y="3311916"/>
                </a:lnTo>
                <a:lnTo>
                  <a:pt x="77673" y="3357756"/>
                </a:lnTo>
                <a:lnTo>
                  <a:pt x="68932" y="3403775"/>
                </a:lnTo>
                <a:lnTo>
                  <a:pt x="60697" y="3449972"/>
                </a:lnTo>
                <a:lnTo>
                  <a:pt x="52971" y="3496343"/>
                </a:lnTo>
                <a:lnTo>
                  <a:pt x="45758" y="3542886"/>
                </a:lnTo>
                <a:lnTo>
                  <a:pt x="39061" y="3589597"/>
                </a:lnTo>
                <a:lnTo>
                  <a:pt x="32883" y="3636474"/>
                </a:lnTo>
                <a:lnTo>
                  <a:pt x="27225" y="3683513"/>
                </a:lnTo>
                <a:lnTo>
                  <a:pt x="22093" y="3730711"/>
                </a:lnTo>
                <a:lnTo>
                  <a:pt x="17488" y="3778066"/>
                </a:lnTo>
                <a:lnTo>
                  <a:pt x="13414" y="3825574"/>
                </a:lnTo>
                <a:lnTo>
                  <a:pt x="9873" y="3873233"/>
                </a:lnTo>
                <a:lnTo>
                  <a:pt x="6868" y="3921039"/>
                </a:lnTo>
                <a:lnTo>
                  <a:pt x="4404" y="3968989"/>
                </a:lnTo>
                <a:lnTo>
                  <a:pt x="2481" y="4017081"/>
                </a:lnTo>
                <a:lnTo>
                  <a:pt x="1104" y="4065312"/>
                </a:lnTo>
                <a:lnTo>
                  <a:pt x="276" y="4113678"/>
                </a:lnTo>
                <a:lnTo>
                  <a:pt x="0" y="4162176"/>
                </a:lnTo>
                <a:lnTo>
                  <a:pt x="0" y="9423796"/>
                </a:lnTo>
                <a:lnTo>
                  <a:pt x="8324353" y="9423796"/>
                </a:lnTo>
                <a:lnTo>
                  <a:pt x="8324353" y="4162176"/>
                </a:lnTo>
                <a:lnTo>
                  <a:pt x="8324077" y="4113678"/>
                </a:lnTo>
                <a:lnTo>
                  <a:pt x="8323248" y="4065312"/>
                </a:lnTo>
                <a:lnTo>
                  <a:pt x="8321872" y="4017081"/>
                </a:lnTo>
                <a:lnTo>
                  <a:pt x="8319949" y="3968989"/>
                </a:lnTo>
                <a:lnTo>
                  <a:pt x="8317485" y="3921039"/>
                </a:lnTo>
                <a:lnTo>
                  <a:pt x="8314480" y="3873233"/>
                </a:lnTo>
                <a:lnTo>
                  <a:pt x="8310939" y="3825574"/>
                </a:lnTo>
                <a:lnTo>
                  <a:pt x="8306865" y="3778066"/>
                </a:lnTo>
                <a:lnTo>
                  <a:pt x="8302260" y="3730711"/>
                </a:lnTo>
                <a:lnTo>
                  <a:pt x="8297127" y="3683513"/>
                </a:lnTo>
                <a:lnTo>
                  <a:pt x="8291470" y="3636474"/>
                </a:lnTo>
                <a:lnTo>
                  <a:pt x="8285292" y="3589597"/>
                </a:lnTo>
                <a:lnTo>
                  <a:pt x="8278594" y="3542886"/>
                </a:lnTo>
                <a:lnTo>
                  <a:pt x="8271382" y="3496343"/>
                </a:lnTo>
                <a:lnTo>
                  <a:pt x="8263656" y="3449972"/>
                </a:lnTo>
                <a:lnTo>
                  <a:pt x="8255421" y="3403775"/>
                </a:lnTo>
                <a:lnTo>
                  <a:pt x="8246680" y="3357756"/>
                </a:lnTo>
                <a:lnTo>
                  <a:pt x="8237434" y="3311916"/>
                </a:lnTo>
                <a:lnTo>
                  <a:pt x="8227688" y="3266261"/>
                </a:lnTo>
                <a:lnTo>
                  <a:pt x="8217445" y="3220791"/>
                </a:lnTo>
                <a:lnTo>
                  <a:pt x="8206707" y="3175511"/>
                </a:lnTo>
                <a:lnTo>
                  <a:pt x="8195477" y="3130424"/>
                </a:lnTo>
                <a:lnTo>
                  <a:pt x="8183759" y="3085531"/>
                </a:lnTo>
                <a:lnTo>
                  <a:pt x="8171554" y="3040837"/>
                </a:lnTo>
                <a:lnTo>
                  <a:pt x="8158868" y="2996344"/>
                </a:lnTo>
                <a:lnTo>
                  <a:pt x="8145701" y="2952056"/>
                </a:lnTo>
                <a:lnTo>
                  <a:pt x="8132058" y="2907975"/>
                </a:lnTo>
                <a:lnTo>
                  <a:pt x="8117941" y="2864104"/>
                </a:lnTo>
                <a:lnTo>
                  <a:pt x="8103354" y="2820447"/>
                </a:lnTo>
                <a:lnTo>
                  <a:pt x="8088299" y="2777006"/>
                </a:lnTo>
                <a:lnTo>
                  <a:pt x="8072779" y="2733784"/>
                </a:lnTo>
                <a:lnTo>
                  <a:pt x="8056797" y="2690784"/>
                </a:lnTo>
                <a:lnTo>
                  <a:pt x="8040357" y="2648010"/>
                </a:lnTo>
                <a:lnTo>
                  <a:pt x="8023461" y="2605464"/>
                </a:lnTo>
                <a:lnTo>
                  <a:pt x="8006112" y="2563149"/>
                </a:lnTo>
                <a:lnTo>
                  <a:pt x="7988313" y="2521068"/>
                </a:lnTo>
                <a:lnTo>
                  <a:pt x="7970068" y="2479225"/>
                </a:lnTo>
                <a:lnTo>
                  <a:pt x="7951379" y="2437622"/>
                </a:lnTo>
                <a:lnTo>
                  <a:pt x="7932249" y="2396262"/>
                </a:lnTo>
                <a:lnTo>
                  <a:pt x="7912681" y="2355148"/>
                </a:lnTo>
                <a:lnTo>
                  <a:pt x="7892679" y="2314284"/>
                </a:lnTo>
                <a:lnTo>
                  <a:pt x="7872245" y="2273672"/>
                </a:lnTo>
                <a:lnTo>
                  <a:pt x="7851382" y="2233315"/>
                </a:lnTo>
                <a:lnTo>
                  <a:pt x="7830093" y="2193216"/>
                </a:lnTo>
                <a:lnTo>
                  <a:pt x="7808382" y="2153378"/>
                </a:lnTo>
                <a:lnTo>
                  <a:pt x="7786250" y="2113805"/>
                </a:lnTo>
                <a:lnTo>
                  <a:pt x="7763702" y="2074498"/>
                </a:lnTo>
                <a:lnTo>
                  <a:pt x="7740740" y="2035462"/>
                </a:lnTo>
                <a:lnTo>
                  <a:pt x="7717367" y="1996699"/>
                </a:lnTo>
                <a:lnTo>
                  <a:pt x="7693586" y="1958213"/>
                </a:lnTo>
                <a:lnTo>
                  <a:pt x="7669401" y="1920005"/>
                </a:lnTo>
                <a:lnTo>
                  <a:pt x="7644813" y="1882079"/>
                </a:lnTo>
                <a:lnTo>
                  <a:pt x="7619827" y="1844439"/>
                </a:lnTo>
                <a:lnTo>
                  <a:pt x="7594445" y="1807087"/>
                </a:lnTo>
                <a:lnTo>
                  <a:pt x="7568670" y="1770026"/>
                </a:lnTo>
                <a:lnTo>
                  <a:pt x="7542505" y="1733259"/>
                </a:lnTo>
                <a:lnTo>
                  <a:pt x="7515953" y="1696789"/>
                </a:lnTo>
                <a:lnTo>
                  <a:pt x="7489017" y="1660619"/>
                </a:lnTo>
                <a:lnTo>
                  <a:pt x="7461701" y="1624752"/>
                </a:lnTo>
                <a:lnTo>
                  <a:pt x="7434006" y="1589191"/>
                </a:lnTo>
                <a:lnTo>
                  <a:pt x="7405936" y="1553940"/>
                </a:lnTo>
                <a:lnTo>
                  <a:pt x="7377495" y="1519000"/>
                </a:lnTo>
                <a:lnTo>
                  <a:pt x="7348685" y="1484376"/>
                </a:lnTo>
                <a:lnTo>
                  <a:pt x="7319508" y="1450069"/>
                </a:lnTo>
                <a:lnTo>
                  <a:pt x="7289969" y="1416084"/>
                </a:lnTo>
                <a:lnTo>
                  <a:pt x="7260070" y="1382423"/>
                </a:lnTo>
                <a:lnTo>
                  <a:pt x="7229814" y="1349088"/>
                </a:lnTo>
                <a:lnTo>
                  <a:pt x="7199204" y="1316084"/>
                </a:lnTo>
                <a:lnTo>
                  <a:pt x="7168242" y="1283413"/>
                </a:lnTo>
                <a:lnTo>
                  <a:pt x="7136933" y="1251078"/>
                </a:lnTo>
                <a:lnTo>
                  <a:pt x="7105279" y="1219081"/>
                </a:lnTo>
                <a:lnTo>
                  <a:pt x="7073283" y="1187427"/>
                </a:lnTo>
                <a:lnTo>
                  <a:pt x="7040948" y="1156118"/>
                </a:lnTo>
                <a:lnTo>
                  <a:pt x="7008277" y="1125157"/>
                </a:lnTo>
                <a:lnTo>
                  <a:pt x="6975273" y="1094547"/>
                </a:lnTo>
                <a:lnTo>
                  <a:pt x="6941939" y="1064290"/>
                </a:lnTo>
                <a:lnTo>
                  <a:pt x="6908277" y="1034391"/>
                </a:lnTo>
                <a:lnTo>
                  <a:pt x="6874292" y="1004851"/>
                </a:lnTo>
                <a:lnTo>
                  <a:pt x="6839986" y="975675"/>
                </a:lnTo>
                <a:lnTo>
                  <a:pt x="6805361" y="946865"/>
                </a:lnTo>
                <a:lnTo>
                  <a:pt x="6770422" y="918423"/>
                </a:lnTo>
                <a:lnTo>
                  <a:pt x="6735170" y="890353"/>
                </a:lnTo>
                <a:lnTo>
                  <a:pt x="6699610" y="862659"/>
                </a:lnTo>
                <a:lnTo>
                  <a:pt x="6663743" y="835342"/>
                </a:lnTo>
                <a:lnTo>
                  <a:pt x="6627573" y="808406"/>
                </a:lnTo>
                <a:lnTo>
                  <a:pt x="6591103" y="781854"/>
                </a:lnTo>
                <a:lnTo>
                  <a:pt x="6554336" y="755689"/>
                </a:lnTo>
                <a:lnTo>
                  <a:pt x="6517275" y="729914"/>
                </a:lnTo>
                <a:lnTo>
                  <a:pt x="6479923" y="704531"/>
                </a:lnTo>
                <a:lnTo>
                  <a:pt x="6442283" y="679545"/>
                </a:lnTo>
                <a:lnTo>
                  <a:pt x="6404357" y="654957"/>
                </a:lnTo>
                <a:lnTo>
                  <a:pt x="6366150" y="630772"/>
                </a:lnTo>
                <a:lnTo>
                  <a:pt x="6327663" y="606991"/>
                </a:lnTo>
                <a:lnTo>
                  <a:pt x="6288900" y="583618"/>
                </a:lnTo>
                <a:lnTo>
                  <a:pt x="6249864" y="560656"/>
                </a:lnTo>
                <a:lnTo>
                  <a:pt x="6210557" y="538107"/>
                </a:lnTo>
                <a:lnTo>
                  <a:pt x="6170984" y="515976"/>
                </a:lnTo>
                <a:lnTo>
                  <a:pt x="6131146" y="494264"/>
                </a:lnTo>
                <a:lnTo>
                  <a:pt x="6091048" y="472975"/>
                </a:lnTo>
                <a:lnTo>
                  <a:pt x="6050690" y="452112"/>
                </a:lnTo>
                <a:lnTo>
                  <a:pt x="6010078" y="431678"/>
                </a:lnTo>
                <a:lnTo>
                  <a:pt x="5969214" y="411675"/>
                </a:lnTo>
                <a:lnTo>
                  <a:pt x="5928100" y="392107"/>
                </a:lnTo>
                <a:lnTo>
                  <a:pt x="5886740" y="372977"/>
                </a:lnTo>
                <a:lnTo>
                  <a:pt x="5845137" y="354288"/>
                </a:lnTo>
                <a:lnTo>
                  <a:pt x="5803294" y="336043"/>
                </a:lnTo>
                <a:lnTo>
                  <a:pt x="5761213" y="318244"/>
                </a:lnTo>
                <a:lnTo>
                  <a:pt x="5718898" y="300895"/>
                </a:lnTo>
                <a:lnTo>
                  <a:pt x="5676352" y="283999"/>
                </a:lnTo>
                <a:lnTo>
                  <a:pt x="5633577" y="267558"/>
                </a:lnTo>
                <a:lnTo>
                  <a:pt x="5590578" y="251576"/>
                </a:lnTo>
                <a:lnTo>
                  <a:pt x="5547356" y="236056"/>
                </a:lnTo>
                <a:lnTo>
                  <a:pt x="5503914" y="221001"/>
                </a:lnTo>
                <a:lnTo>
                  <a:pt x="5460257" y="206414"/>
                </a:lnTo>
                <a:lnTo>
                  <a:pt x="5416386" y="192297"/>
                </a:lnTo>
                <a:lnTo>
                  <a:pt x="5372305" y="178653"/>
                </a:lnTo>
                <a:lnTo>
                  <a:pt x="5328016" y="165487"/>
                </a:lnTo>
                <a:lnTo>
                  <a:pt x="5283523" y="152800"/>
                </a:lnTo>
                <a:lnTo>
                  <a:pt x="5238829" y="140596"/>
                </a:lnTo>
                <a:lnTo>
                  <a:pt x="5193936" y="128877"/>
                </a:lnTo>
                <a:lnTo>
                  <a:pt x="5148848" y="117647"/>
                </a:lnTo>
                <a:lnTo>
                  <a:pt x="5103568" y="106909"/>
                </a:lnTo>
                <a:lnTo>
                  <a:pt x="5058098" y="96665"/>
                </a:lnTo>
                <a:lnTo>
                  <a:pt x="5012442" y="86919"/>
                </a:lnTo>
                <a:lnTo>
                  <a:pt x="4966603" y="77674"/>
                </a:lnTo>
                <a:lnTo>
                  <a:pt x="4920583" y="68932"/>
                </a:lnTo>
                <a:lnTo>
                  <a:pt x="4874386" y="60697"/>
                </a:lnTo>
                <a:lnTo>
                  <a:pt x="4828015" y="52972"/>
                </a:lnTo>
                <a:lnTo>
                  <a:pt x="4781472" y="45759"/>
                </a:lnTo>
                <a:lnTo>
                  <a:pt x="4734760" y="39062"/>
                </a:lnTo>
                <a:lnTo>
                  <a:pt x="4687883" y="32883"/>
                </a:lnTo>
                <a:lnTo>
                  <a:pt x="4640844" y="27226"/>
                </a:lnTo>
                <a:lnTo>
                  <a:pt x="4593645" y="22093"/>
                </a:lnTo>
                <a:lnTo>
                  <a:pt x="4546290" y="17488"/>
                </a:lnTo>
                <a:lnTo>
                  <a:pt x="4498782" y="13414"/>
                </a:lnTo>
                <a:lnTo>
                  <a:pt x="4451123" y="9873"/>
                </a:lnTo>
                <a:lnTo>
                  <a:pt x="4403316" y="6868"/>
                </a:lnTo>
                <a:lnTo>
                  <a:pt x="4355365" y="4404"/>
                </a:lnTo>
                <a:lnTo>
                  <a:pt x="4307273" y="2481"/>
                </a:lnTo>
                <a:lnTo>
                  <a:pt x="4259042" y="1105"/>
                </a:lnTo>
                <a:lnTo>
                  <a:pt x="4210675" y="276"/>
                </a:lnTo>
                <a:lnTo>
                  <a:pt x="4162176" y="0"/>
                </a:lnTo>
                <a:close/>
              </a:path>
            </a:pathLst>
          </a:custGeom>
          <a:solidFill>
            <a:srgbClr val="C77E39"/>
          </a:solidFill>
        </p:spPr>
        <p:txBody>
          <a:bodyPr wrap="square" lIns="0" tIns="0" rIns="0" bIns="0" rtlCol="0"/>
          <a:lstStyle/>
          <a:p>
            <a:endParaRPr sz="1092"/>
          </a:p>
        </p:txBody>
      </p:sp>
      <p:sp>
        <p:nvSpPr>
          <p:cNvPr id="2" name="Holder 2"/>
          <p:cNvSpPr>
            <a:spLocks noGrp="1"/>
          </p:cNvSpPr>
          <p:nvPr>
            <p:ph type="ctrTitle"/>
          </p:nvPr>
        </p:nvSpPr>
        <p:spPr>
          <a:xfrm>
            <a:off x="7583844" y="2081302"/>
            <a:ext cx="2773429" cy="475964"/>
          </a:xfrm>
          <a:prstGeom prst="rect">
            <a:avLst/>
          </a:prstGeom>
        </p:spPr>
        <p:txBody>
          <a:bodyPr wrap="square" lIns="0" tIns="0" rIns="0" bIns="0">
            <a:spAutoFit/>
          </a:bodyPr>
          <a:lstStyle>
            <a:lvl1pPr>
              <a:defRPr sz="3093" b="1" i="0">
                <a:solidFill>
                  <a:srgbClr val="934268"/>
                </a:solidFill>
                <a:latin typeface="Arial"/>
                <a:cs typeface="Arial"/>
              </a:defRPr>
            </a:lvl1pPr>
          </a:lstStyle>
          <a:p>
            <a:endParaRPr/>
          </a:p>
        </p:txBody>
      </p:sp>
      <p:sp>
        <p:nvSpPr>
          <p:cNvPr id="3" name="Holder 3"/>
          <p:cNvSpPr>
            <a:spLocks noGrp="1"/>
          </p:cNvSpPr>
          <p:nvPr>
            <p:ph type="subTitle" idx="4"/>
          </p:nvPr>
        </p:nvSpPr>
        <p:spPr>
          <a:xfrm>
            <a:off x="1828800" y="3840480"/>
            <a:ext cx="8534400" cy="312521"/>
          </a:xfrm>
          <a:prstGeom prst="rect">
            <a:avLst/>
          </a:prstGeom>
        </p:spPr>
        <p:txBody>
          <a:bodyPr wrap="square" lIns="0" tIns="0" rIns="0" bIns="0">
            <a:spAutoFit/>
          </a:bodyPr>
          <a:lstStyle>
            <a:lvl1pPr>
              <a:defRPr sz="2031" b="1" i="0">
                <a:solidFill>
                  <a:srgbClr val="231F20"/>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9/16/2026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extLst>
      <p:ext uri="{BB962C8B-B14F-4D97-AF65-F5344CB8AC3E}">
        <p14:creationId xmlns:p14="http://schemas.microsoft.com/office/powerpoint/2010/main" val="15410805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097198" y="944732"/>
            <a:ext cx="4918004" cy="475964"/>
          </a:xfrm>
        </p:spPr>
        <p:txBody>
          <a:bodyPr lIns="0" tIns="0" rIns="0" bIns="0"/>
          <a:lstStyle>
            <a:lvl1pPr>
              <a:defRPr sz="3093" b="1" i="0">
                <a:solidFill>
                  <a:srgbClr val="934268"/>
                </a:solidFill>
                <a:latin typeface="Arial"/>
                <a:cs typeface="Arial"/>
              </a:defRPr>
            </a:lvl1pPr>
          </a:lstStyle>
          <a:p>
            <a:endParaRPr/>
          </a:p>
        </p:txBody>
      </p:sp>
      <p:sp>
        <p:nvSpPr>
          <p:cNvPr id="3" name="Holder 3"/>
          <p:cNvSpPr>
            <a:spLocks noGrp="1"/>
          </p:cNvSpPr>
          <p:nvPr>
            <p:ph type="body" idx="1"/>
          </p:nvPr>
        </p:nvSpPr>
        <p:spPr>
          <a:xfrm>
            <a:off x="1147998" y="1446641"/>
            <a:ext cx="7736490" cy="312521"/>
          </a:xfrm>
        </p:spPr>
        <p:txBody>
          <a:bodyPr lIns="0" tIns="0" rIns="0" bIns="0"/>
          <a:lstStyle>
            <a:lvl1pPr>
              <a:defRPr sz="2031" b="1" i="0">
                <a:solidFill>
                  <a:srgbClr val="231F20"/>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9/16/2026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extLst>
      <p:ext uri="{BB962C8B-B14F-4D97-AF65-F5344CB8AC3E}">
        <p14:creationId xmlns:p14="http://schemas.microsoft.com/office/powerpoint/2010/main" val="4125027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76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F2EEE6"/>
          </a:solidFill>
        </p:spPr>
        <p:txBody>
          <a:bodyPr wrap="square" lIns="0" tIns="0" rIns="0" bIns="0" rtlCol="0"/>
          <a:lstStyle/>
          <a:p>
            <a:endParaRPr sz="1092"/>
          </a:p>
        </p:txBody>
      </p:sp>
      <p:sp>
        <p:nvSpPr>
          <p:cNvPr id="2" name="Holder 2"/>
          <p:cNvSpPr>
            <a:spLocks noGrp="1"/>
          </p:cNvSpPr>
          <p:nvPr>
            <p:ph type="title"/>
          </p:nvPr>
        </p:nvSpPr>
        <p:spPr>
          <a:xfrm>
            <a:off x="1097198" y="944732"/>
            <a:ext cx="4918004" cy="475964"/>
          </a:xfrm>
        </p:spPr>
        <p:txBody>
          <a:bodyPr lIns="0" tIns="0" rIns="0" bIns="0"/>
          <a:lstStyle>
            <a:lvl1pPr>
              <a:defRPr sz="3093" b="1" i="0">
                <a:solidFill>
                  <a:srgbClr val="934268"/>
                </a:solidFill>
                <a:latin typeface="Arial"/>
                <a:cs typeface="Arial"/>
              </a:defRPr>
            </a:lvl1pPr>
          </a:lstStyle>
          <a:p>
            <a:endParaRPr/>
          </a:p>
        </p:txBody>
      </p:sp>
      <p:sp>
        <p:nvSpPr>
          <p:cNvPr id="3" name="Holder 3"/>
          <p:cNvSpPr>
            <a:spLocks noGrp="1"/>
          </p:cNvSpPr>
          <p:nvPr>
            <p:ph sz="half" idx="2"/>
          </p:nvPr>
        </p:nvSpPr>
        <p:spPr>
          <a:xfrm>
            <a:off x="1078148" y="1801922"/>
            <a:ext cx="4706975" cy="373307"/>
          </a:xfrm>
          <a:prstGeom prst="rect">
            <a:avLst/>
          </a:prstGeom>
        </p:spPr>
        <p:txBody>
          <a:bodyPr wrap="square" lIns="0" tIns="0" rIns="0" bIns="0">
            <a:spAutoFit/>
          </a:bodyPr>
          <a:lstStyle>
            <a:lvl1pPr>
              <a:defRPr sz="2426" b="1" i="0">
                <a:solidFill>
                  <a:srgbClr val="231F20"/>
                </a:solidFill>
                <a:latin typeface="Arial"/>
                <a:cs typeface="Arial"/>
              </a:defRPr>
            </a:lvl1pPr>
          </a:lstStyle>
          <a:p>
            <a:endParaRPr/>
          </a:p>
        </p:txBody>
      </p:sp>
      <p:sp>
        <p:nvSpPr>
          <p:cNvPr id="4" name="Holder 4"/>
          <p:cNvSpPr>
            <a:spLocks noGrp="1"/>
          </p:cNvSpPr>
          <p:nvPr>
            <p:ph sz="half" idx="3"/>
          </p:nvPr>
        </p:nvSpPr>
        <p:spPr>
          <a:xfrm>
            <a:off x="7539583" y="1763824"/>
            <a:ext cx="3052620" cy="1875770"/>
          </a:xfrm>
          <a:prstGeom prst="rect">
            <a:avLst/>
          </a:prstGeom>
        </p:spPr>
        <p:txBody>
          <a:bodyPr wrap="square" lIns="0" tIns="0" rIns="0" bIns="0">
            <a:spAutoFit/>
          </a:bodyPr>
          <a:lstStyle>
            <a:lvl1pPr>
              <a:defRPr sz="12189" b="0" i="0">
                <a:solidFill>
                  <a:schemeClr val="bg1"/>
                </a:solidFill>
                <a:latin typeface="Arial"/>
                <a:cs typeface="Arial"/>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9/16/2026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extLst>
      <p:ext uri="{BB962C8B-B14F-4D97-AF65-F5344CB8AC3E}">
        <p14:creationId xmlns:p14="http://schemas.microsoft.com/office/powerpoint/2010/main" val="37330342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097198" y="944732"/>
            <a:ext cx="4918004" cy="475964"/>
          </a:xfrm>
        </p:spPr>
        <p:txBody>
          <a:bodyPr lIns="0" tIns="0" rIns="0" bIns="0"/>
          <a:lstStyle>
            <a:lvl1pPr>
              <a:defRPr sz="3093" b="1" i="0">
                <a:solidFill>
                  <a:srgbClr val="934268"/>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9/16/2026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extLst>
      <p:ext uri="{BB962C8B-B14F-4D97-AF65-F5344CB8AC3E}">
        <p14:creationId xmlns:p14="http://schemas.microsoft.com/office/powerpoint/2010/main" val="14274805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9/16/2026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extLst>
      <p:ext uri="{BB962C8B-B14F-4D97-AF65-F5344CB8AC3E}">
        <p14:creationId xmlns:p14="http://schemas.microsoft.com/office/powerpoint/2010/main" val="407473951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097198" y="944732"/>
            <a:ext cx="4918004" cy="784830"/>
          </a:xfrm>
          <a:prstGeom prst="rect">
            <a:avLst/>
          </a:prstGeom>
        </p:spPr>
        <p:txBody>
          <a:bodyPr wrap="square" lIns="0" tIns="0" rIns="0" bIns="0">
            <a:spAutoFit/>
          </a:bodyPr>
          <a:lstStyle>
            <a:lvl1pPr>
              <a:defRPr sz="5100" b="1" i="0">
                <a:solidFill>
                  <a:srgbClr val="934268"/>
                </a:solidFill>
                <a:latin typeface="Arial"/>
                <a:cs typeface="Arial"/>
              </a:defRPr>
            </a:lvl1pPr>
          </a:lstStyle>
          <a:p>
            <a:endParaRPr/>
          </a:p>
        </p:txBody>
      </p:sp>
      <p:sp>
        <p:nvSpPr>
          <p:cNvPr id="3" name="Holder 3"/>
          <p:cNvSpPr>
            <a:spLocks noGrp="1"/>
          </p:cNvSpPr>
          <p:nvPr>
            <p:ph type="body" idx="1"/>
          </p:nvPr>
        </p:nvSpPr>
        <p:spPr>
          <a:xfrm>
            <a:off x="1147998" y="1446641"/>
            <a:ext cx="7736490" cy="515526"/>
          </a:xfrm>
          <a:prstGeom prst="rect">
            <a:avLst/>
          </a:prstGeom>
        </p:spPr>
        <p:txBody>
          <a:bodyPr wrap="square" lIns="0" tIns="0" rIns="0" bIns="0">
            <a:spAutoFit/>
          </a:bodyPr>
          <a:lstStyle>
            <a:lvl1pPr>
              <a:defRPr sz="3350" b="1" i="0">
                <a:solidFill>
                  <a:srgbClr val="231F20"/>
                </a:solidFill>
                <a:latin typeface="Arial"/>
                <a:cs typeface="Arial"/>
              </a:defRPr>
            </a:lvl1pPr>
          </a:lstStyle>
          <a:p>
            <a:endParaRPr/>
          </a:p>
        </p:txBody>
      </p:sp>
      <p:sp>
        <p:nvSpPr>
          <p:cNvPr id="4" name="Holder 4"/>
          <p:cNvSpPr>
            <a:spLocks noGrp="1"/>
          </p:cNvSpPr>
          <p:nvPr>
            <p:ph type="ftr" sz="quarter" idx="5"/>
          </p:nvPr>
        </p:nvSpPr>
        <p:spPr>
          <a:xfrm>
            <a:off x="4145280" y="6377940"/>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9/16/2026</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‹nr.›</a:t>
            </a:fld>
            <a:endParaRPr/>
          </a:p>
        </p:txBody>
      </p:sp>
    </p:spTree>
    <p:extLst>
      <p:ext uri="{BB962C8B-B14F-4D97-AF65-F5344CB8AC3E}">
        <p14:creationId xmlns:p14="http://schemas.microsoft.com/office/powerpoint/2010/main" val="32885911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277246">
        <a:defRPr>
          <a:latin typeface="+mn-lt"/>
          <a:ea typeface="+mn-ea"/>
          <a:cs typeface="+mn-cs"/>
        </a:defRPr>
      </a:lvl2pPr>
      <a:lvl3pPr marL="554492">
        <a:defRPr>
          <a:latin typeface="+mn-lt"/>
          <a:ea typeface="+mn-ea"/>
          <a:cs typeface="+mn-cs"/>
        </a:defRPr>
      </a:lvl3pPr>
      <a:lvl4pPr marL="831738">
        <a:defRPr>
          <a:latin typeface="+mn-lt"/>
          <a:ea typeface="+mn-ea"/>
          <a:cs typeface="+mn-cs"/>
        </a:defRPr>
      </a:lvl4pPr>
      <a:lvl5pPr marL="1108984">
        <a:defRPr>
          <a:latin typeface="+mn-lt"/>
          <a:ea typeface="+mn-ea"/>
          <a:cs typeface="+mn-cs"/>
        </a:defRPr>
      </a:lvl5pPr>
      <a:lvl6pPr marL="1386230">
        <a:defRPr>
          <a:latin typeface="+mn-lt"/>
          <a:ea typeface="+mn-ea"/>
          <a:cs typeface="+mn-cs"/>
        </a:defRPr>
      </a:lvl6pPr>
      <a:lvl7pPr marL="1663476">
        <a:defRPr>
          <a:latin typeface="+mn-lt"/>
          <a:ea typeface="+mn-ea"/>
          <a:cs typeface="+mn-cs"/>
        </a:defRPr>
      </a:lvl7pPr>
      <a:lvl8pPr marL="1940723">
        <a:defRPr>
          <a:latin typeface="+mn-lt"/>
          <a:ea typeface="+mn-ea"/>
          <a:cs typeface="+mn-cs"/>
        </a:defRPr>
      </a:lvl8pPr>
      <a:lvl9pPr marL="2217969">
        <a:defRPr>
          <a:latin typeface="+mn-lt"/>
          <a:ea typeface="+mn-ea"/>
          <a:cs typeface="+mn-cs"/>
        </a:defRPr>
      </a:lvl9pPr>
    </p:bodyStyle>
    <p:otherStyle>
      <a:lvl1pPr marL="0">
        <a:defRPr>
          <a:latin typeface="+mn-lt"/>
          <a:ea typeface="+mn-ea"/>
          <a:cs typeface="+mn-cs"/>
        </a:defRPr>
      </a:lvl1pPr>
      <a:lvl2pPr marL="277246">
        <a:defRPr>
          <a:latin typeface="+mn-lt"/>
          <a:ea typeface="+mn-ea"/>
          <a:cs typeface="+mn-cs"/>
        </a:defRPr>
      </a:lvl2pPr>
      <a:lvl3pPr marL="554492">
        <a:defRPr>
          <a:latin typeface="+mn-lt"/>
          <a:ea typeface="+mn-ea"/>
          <a:cs typeface="+mn-cs"/>
        </a:defRPr>
      </a:lvl3pPr>
      <a:lvl4pPr marL="831738">
        <a:defRPr>
          <a:latin typeface="+mn-lt"/>
          <a:ea typeface="+mn-ea"/>
          <a:cs typeface="+mn-cs"/>
        </a:defRPr>
      </a:lvl4pPr>
      <a:lvl5pPr marL="1108984">
        <a:defRPr>
          <a:latin typeface="+mn-lt"/>
          <a:ea typeface="+mn-ea"/>
          <a:cs typeface="+mn-cs"/>
        </a:defRPr>
      </a:lvl5pPr>
      <a:lvl6pPr marL="1386230">
        <a:defRPr>
          <a:latin typeface="+mn-lt"/>
          <a:ea typeface="+mn-ea"/>
          <a:cs typeface="+mn-cs"/>
        </a:defRPr>
      </a:lvl6pPr>
      <a:lvl7pPr marL="1663476">
        <a:defRPr>
          <a:latin typeface="+mn-lt"/>
          <a:ea typeface="+mn-ea"/>
          <a:cs typeface="+mn-cs"/>
        </a:defRPr>
      </a:lvl7pPr>
      <a:lvl8pPr marL="1940723">
        <a:defRPr>
          <a:latin typeface="+mn-lt"/>
          <a:ea typeface="+mn-ea"/>
          <a:cs typeface="+mn-cs"/>
        </a:defRPr>
      </a:lvl8pPr>
      <a:lvl9pPr marL="2217969">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illede 13">
            <a:extLst>
              <a:ext uri="{FF2B5EF4-FFF2-40B4-BE49-F238E27FC236}">
                <a16:creationId xmlns:a16="http://schemas.microsoft.com/office/drawing/2014/main" id="{81C6906E-2280-472B-B64E-F3D14F781F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1982" y="2474521"/>
            <a:ext cx="6328035" cy="190895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428" y="0"/>
            <a:ext cx="12191144" cy="6857519"/>
          </a:xfrm>
          <a:prstGeom prst="rect">
            <a:avLst/>
          </a:prstGeom>
        </p:spPr>
      </p:pic>
      <p:sp>
        <p:nvSpPr>
          <p:cNvPr id="3" name="object 3"/>
          <p:cNvSpPr/>
          <p:nvPr/>
        </p:nvSpPr>
        <p:spPr>
          <a:xfrm>
            <a:off x="428" y="0"/>
            <a:ext cx="12191144" cy="68576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6B335B">
              <a:alpha val="75000"/>
            </a:srgbClr>
          </a:solidFill>
        </p:spPr>
        <p:txBody>
          <a:bodyPr wrap="square" lIns="0" tIns="0" rIns="0" bIns="0" rtlCol="0"/>
          <a:lstStyle/>
          <a:p>
            <a:pPr defTabSz="554492"/>
            <a:endParaRPr sz="1092" kern="0">
              <a:solidFill>
                <a:sysClr val="windowText" lastClr="000000"/>
              </a:solidFill>
            </a:endParaRPr>
          </a:p>
        </p:txBody>
      </p:sp>
      <p:sp>
        <p:nvSpPr>
          <p:cNvPr id="4" name="object 4" descr="$PPTXTitle"/>
          <p:cNvSpPr txBox="1">
            <a:spLocks noGrp="1"/>
          </p:cNvSpPr>
          <p:nvPr>
            <p:ph type="title"/>
          </p:nvPr>
        </p:nvSpPr>
        <p:spPr>
          <a:xfrm>
            <a:off x="1336602" y="849818"/>
            <a:ext cx="9426381" cy="4642110"/>
          </a:xfrm>
          <a:prstGeom prst="rect">
            <a:avLst/>
          </a:prstGeom>
        </p:spPr>
        <p:txBody>
          <a:bodyPr vert="horz" wrap="square" lIns="0" tIns="6546" rIns="0" bIns="0" rtlCol="0">
            <a:spAutoFit/>
          </a:bodyPr>
          <a:lstStyle/>
          <a:p>
            <a:pPr marL="7701" marR="3081" algn="ctr">
              <a:lnSpc>
                <a:spcPct val="112300"/>
              </a:lnSpc>
              <a:spcBef>
                <a:spcPts val="52"/>
              </a:spcBef>
            </a:pPr>
            <a:r>
              <a:rPr sz="9278" dirty="0">
                <a:solidFill>
                  <a:srgbClr val="FFFFFF"/>
                </a:solidFill>
                <a:latin typeface="Barlow Semi Condensed" panose="00000506000000000000" pitchFamily="2" charset="0"/>
              </a:rPr>
              <a:t>TYDELIGE FORSKELLIGE SA</a:t>
            </a:r>
            <a:r>
              <a:rPr lang="da-DK" sz="9278" dirty="0">
                <a:solidFill>
                  <a:srgbClr val="FFFFFF"/>
                </a:solidFill>
                <a:latin typeface="Barlow Semi Condensed" panose="00000506000000000000" pitchFamily="2" charset="0"/>
              </a:rPr>
              <a:t>MLENDE</a:t>
            </a:r>
            <a:endParaRPr sz="9278" dirty="0">
              <a:latin typeface="Barlow Semi Condensed" panose="00000506000000000000" pitchFamily="2"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856" y="0"/>
            <a:ext cx="12191144" cy="68576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6B335B"/>
          </a:solidFill>
        </p:spPr>
        <p:txBody>
          <a:bodyPr wrap="square" lIns="0" tIns="0" rIns="0" bIns="0" rtlCol="0"/>
          <a:lstStyle/>
          <a:p>
            <a:endParaRPr sz="1092"/>
          </a:p>
        </p:txBody>
      </p:sp>
      <p:sp>
        <p:nvSpPr>
          <p:cNvPr id="3" name="object 3" descr="$PPTXTitle"/>
          <p:cNvSpPr txBox="1">
            <a:spLocks noGrp="1"/>
          </p:cNvSpPr>
          <p:nvPr>
            <p:ph type="title"/>
          </p:nvPr>
        </p:nvSpPr>
        <p:spPr>
          <a:xfrm>
            <a:off x="723965" y="430735"/>
            <a:ext cx="8834618" cy="1809299"/>
          </a:xfrm>
          <a:prstGeom prst="rect">
            <a:avLst/>
          </a:prstGeom>
        </p:spPr>
        <p:txBody>
          <a:bodyPr vert="horz" wrap="square" lIns="0" tIns="8086" rIns="0" bIns="0" rtlCol="0">
            <a:spAutoFit/>
          </a:bodyPr>
          <a:lstStyle/>
          <a:p>
            <a:pPr marL="7701">
              <a:spcBef>
                <a:spcPts val="64"/>
              </a:spcBef>
            </a:pPr>
            <a:r>
              <a:rPr lang="da-DK" sz="5852" dirty="0">
                <a:solidFill>
                  <a:srgbClr val="C9AC45"/>
                </a:solidFill>
                <a:latin typeface="Barlow Semi Condensed" panose="00000506000000000000" pitchFamily="2" charset="0"/>
              </a:rPr>
              <a:t>ET NETVÆRK AF MENNESKER OG MENIGHEDER</a:t>
            </a:r>
            <a:endParaRPr sz="5852" dirty="0">
              <a:latin typeface="Barlow Semi Condensed" panose="00000506000000000000" pitchFamily="2" charset="0"/>
            </a:endParaRPr>
          </a:p>
        </p:txBody>
      </p:sp>
      <p:sp>
        <p:nvSpPr>
          <p:cNvPr id="4" name="object 4"/>
          <p:cNvSpPr txBox="1"/>
          <p:nvPr/>
        </p:nvSpPr>
        <p:spPr>
          <a:xfrm>
            <a:off x="724542" y="2240034"/>
            <a:ext cx="5981250" cy="4038630"/>
          </a:xfrm>
          <a:prstGeom prst="rect">
            <a:avLst/>
          </a:prstGeom>
        </p:spPr>
        <p:txBody>
          <a:bodyPr vert="horz" wrap="square" lIns="0" tIns="128612" rIns="0" bIns="0" rtlCol="0">
            <a:spAutoFit/>
          </a:bodyPr>
          <a:lstStyle/>
          <a:p>
            <a:pPr marL="261458" indent="-253757">
              <a:spcBef>
                <a:spcPts val="1013"/>
              </a:spcBef>
              <a:buChar char="•"/>
              <a:tabLst>
                <a:tab pos="261458" algn="l"/>
              </a:tabLst>
            </a:pPr>
            <a:r>
              <a:rPr lang="da-DK" sz="3600" dirty="0">
                <a:solidFill>
                  <a:srgbClr val="FFFFFF"/>
                </a:solidFill>
                <a:latin typeface="Barlow Semi Condensed"/>
                <a:cs typeface="Barlow Semi Condensed"/>
              </a:rPr>
              <a:t>34 menigheder/fællesskaber</a:t>
            </a:r>
          </a:p>
          <a:p>
            <a:pPr marL="7701">
              <a:spcBef>
                <a:spcPts val="1013"/>
              </a:spcBef>
              <a:tabLst>
                <a:tab pos="261458" algn="l"/>
              </a:tabLst>
            </a:pPr>
            <a:endParaRPr lang="da-DK" sz="3600" dirty="0">
              <a:solidFill>
                <a:srgbClr val="FFFFFF"/>
              </a:solidFill>
              <a:latin typeface="Barlow Semi Condensed"/>
              <a:cs typeface="Barlow Semi Condensed"/>
            </a:endParaRPr>
          </a:p>
          <a:p>
            <a:pPr marL="261458" indent="-253757">
              <a:spcBef>
                <a:spcPts val="1013"/>
              </a:spcBef>
              <a:buChar char="•"/>
              <a:tabLst>
                <a:tab pos="261458" algn="l"/>
              </a:tabLst>
            </a:pPr>
            <a:r>
              <a:rPr lang="da-DK" sz="3600" dirty="0">
                <a:solidFill>
                  <a:srgbClr val="FFFFFF"/>
                </a:solidFill>
                <a:latin typeface="Barlow Semi Condensed"/>
                <a:cs typeface="Barlow Semi Condensed"/>
              </a:rPr>
              <a:t>1500 personlige medlemmer</a:t>
            </a:r>
          </a:p>
          <a:p>
            <a:pPr marL="7701">
              <a:spcBef>
                <a:spcPts val="1013"/>
              </a:spcBef>
              <a:tabLst>
                <a:tab pos="261458" algn="l"/>
              </a:tabLst>
            </a:pPr>
            <a:endParaRPr sz="3600" dirty="0">
              <a:latin typeface="Barlow Semi Condensed"/>
              <a:cs typeface="Barlow Semi Condensed"/>
            </a:endParaRPr>
          </a:p>
          <a:p>
            <a:pPr marL="261458" marR="3081" indent="-254142">
              <a:lnSpc>
                <a:spcPts val="4257"/>
              </a:lnSpc>
              <a:spcBef>
                <a:spcPts val="1552"/>
              </a:spcBef>
              <a:buChar char="•"/>
              <a:tabLst>
                <a:tab pos="261458" algn="l"/>
              </a:tabLst>
            </a:pPr>
            <a:r>
              <a:rPr lang="da-DK" sz="3600" dirty="0">
                <a:solidFill>
                  <a:srgbClr val="FFFFFF"/>
                </a:solidFill>
                <a:latin typeface="Barlow Semi Condensed"/>
                <a:cs typeface="Barlow Semi Condensed"/>
              </a:rPr>
              <a:t>På tværs af sogne-, valg- </a:t>
            </a:r>
            <a:br>
              <a:rPr lang="da-DK" sz="3600" dirty="0">
                <a:solidFill>
                  <a:srgbClr val="FFFFFF"/>
                </a:solidFill>
                <a:latin typeface="Barlow Semi Condensed"/>
                <a:cs typeface="Barlow Semi Condensed"/>
              </a:rPr>
            </a:br>
            <a:r>
              <a:rPr lang="da-DK" sz="3600" dirty="0">
                <a:solidFill>
                  <a:srgbClr val="FFFFFF"/>
                </a:solidFill>
                <a:latin typeface="Barlow Semi Condensed"/>
                <a:cs typeface="Barlow Semi Condensed"/>
              </a:rPr>
              <a:t>og frimenigheder </a:t>
            </a:r>
            <a:endParaRPr sz="3600" dirty="0">
              <a:latin typeface="Barlow Semi Condensed"/>
              <a:cs typeface="Barlow Semi Condensed"/>
            </a:endParaRPr>
          </a:p>
        </p:txBody>
      </p:sp>
      <p:grpSp>
        <p:nvGrpSpPr>
          <p:cNvPr id="6" name="object 6"/>
          <p:cNvGrpSpPr/>
          <p:nvPr/>
        </p:nvGrpSpPr>
        <p:grpSpPr>
          <a:xfrm>
            <a:off x="9734295" y="1"/>
            <a:ext cx="2139804" cy="1505217"/>
            <a:chOff x="16051868" y="0"/>
            <a:chExt cx="3528695" cy="2482215"/>
          </a:xfrm>
        </p:grpSpPr>
        <p:sp>
          <p:nvSpPr>
            <p:cNvPr id="7" name="object 7"/>
            <p:cNvSpPr/>
            <p:nvPr/>
          </p:nvSpPr>
          <p:spPr>
            <a:xfrm>
              <a:off x="16051868" y="0"/>
              <a:ext cx="3528695" cy="2482215"/>
            </a:xfrm>
            <a:custGeom>
              <a:avLst/>
              <a:gdLst/>
              <a:ahLst/>
              <a:cxnLst/>
              <a:rect l="l" t="t" r="r" b="b"/>
              <a:pathLst>
                <a:path w="3528694" h="2482215">
                  <a:moveTo>
                    <a:pt x="3528688" y="0"/>
                  </a:moveTo>
                  <a:lnTo>
                    <a:pt x="0" y="0"/>
                  </a:lnTo>
                  <a:lnTo>
                    <a:pt x="0" y="717255"/>
                  </a:lnTo>
                  <a:lnTo>
                    <a:pt x="655" y="765820"/>
                  </a:lnTo>
                  <a:lnTo>
                    <a:pt x="2610" y="814060"/>
                  </a:lnTo>
                  <a:lnTo>
                    <a:pt x="5848" y="861959"/>
                  </a:lnTo>
                  <a:lnTo>
                    <a:pt x="10352" y="909500"/>
                  </a:lnTo>
                  <a:lnTo>
                    <a:pt x="16106" y="956666"/>
                  </a:lnTo>
                  <a:lnTo>
                    <a:pt x="23092" y="1003441"/>
                  </a:lnTo>
                  <a:lnTo>
                    <a:pt x="31293" y="1049807"/>
                  </a:lnTo>
                  <a:lnTo>
                    <a:pt x="40694" y="1095748"/>
                  </a:lnTo>
                  <a:lnTo>
                    <a:pt x="51276" y="1141248"/>
                  </a:lnTo>
                  <a:lnTo>
                    <a:pt x="63024" y="1186288"/>
                  </a:lnTo>
                  <a:lnTo>
                    <a:pt x="75919" y="1230852"/>
                  </a:lnTo>
                  <a:lnTo>
                    <a:pt x="89947" y="1274924"/>
                  </a:lnTo>
                  <a:lnTo>
                    <a:pt x="105089" y="1318487"/>
                  </a:lnTo>
                  <a:lnTo>
                    <a:pt x="121329" y="1361524"/>
                  </a:lnTo>
                  <a:lnTo>
                    <a:pt x="138650" y="1404018"/>
                  </a:lnTo>
                  <a:lnTo>
                    <a:pt x="157036" y="1445952"/>
                  </a:lnTo>
                  <a:lnTo>
                    <a:pt x="176469" y="1487309"/>
                  </a:lnTo>
                  <a:lnTo>
                    <a:pt x="196932" y="1528073"/>
                  </a:lnTo>
                  <a:lnTo>
                    <a:pt x="218410" y="1568227"/>
                  </a:lnTo>
                  <a:lnTo>
                    <a:pt x="240884" y="1607754"/>
                  </a:lnTo>
                  <a:lnTo>
                    <a:pt x="264339" y="1646636"/>
                  </a:lnTo>
                  <a:lnTo>
                    <a:pt x="288757" y="1684859"/>
                  </a:lnTo>
                  <a:lnTo>
                    <a:pt x="314121" y="1722403"/>
                  </a:lnTo>
                  <a:lnTo>
                    <a:pt x="340416" y="1759254"/>
                  </a:lnTo>
                  <a:lnTo>
                    <a:pt x="367623" y="1795393"/>
                  </a:lnTo>
                  <a:lnTo>
                    <a:pt x="395726" y="1830805"/>
                  </a:lnTo>
                  <a:lnTo>
                    <a:pt x="424709" y="1865472"/>
                  </a:lnTo>
                  <a:lnTo>
                    <a:pt x="454554" y="1899377"/>
                  </a:lnTo>
                  <a:lnTo>
                    <a:pt x="485244" y="1932503"/>
                  </a:lnTo>
                  <a:lnTo>
                    <a:pt x="516764" y="1964835"/>
                  </a:lnTo>
                  <a:lnTo>
                    <a:pt x="549095" y="1996354"/>
                  </a:lnTo>
                  <a:lnTo>
                    <a:pt x="582222" y="2027045"/>
                  </a:lnTo>
                  <a:lnTo>
                    <a:pt x="616127" y="2056890"/>
                  </a:lnTo>
                  <a:lnTo>
                    <a:pt x="650794" y="2085873"/>
                  </a:lnTo>
                  <a:lnTo>
                    <a:pt x="686205" y="2113976"/>
                  </a:lnTo>
                  <a:lnTo>
                    <a:pt x="722345" y="2141183"/>
                  </a:lnTo>
                  <a:lnTo>
                    <a:pt x="759195" y="2167478"/>
                  </a:lnTo>
                  <a:lnTo>
                    <a:pt x="796740" y="2192842"/>
                  </a:lnTo>
                  <a:lnTo>
                    <a:pt x="834962" y="2217260"/>
                  </a:lnTo>
                  <a:lnTo>
                    <a:pt x="873845" y="2240715"/>
                  </a:lnTo>
                  <a:lnTo>
                    <a:pt x="913372" y="2263189"/>
                  </a:lnTo>
                  <a:lnTo>
                    <a:pt x="953526" y="2284666"/>
                  </a:lnTo>
                  <a:lnTo>
                    <a:pt x="994290" y="2305130"/>
                  </a:lnTo>
                  <a:lnTo>
                    <a:pt x="1035647" y="2324563"/>
                  </a:lnTo>
                  <a:lnTo>
                    <a:pt x="1077581" y="2342948"/>
                  </a:lnTo>
                  <a:lnTo>
                    <a:pt x="1120075" y="2360270"/>
                  </a:lnTo>
                  <a:lnTo>
                    <a:pt x="1163112" y="2376510"/>
                  </a:lnTo>
                  <a:lnTo>
                    <a:pt x="1206674" y="2391652"/>
                  </a:lnTo>
                  <a:lnTo>
                    <a:pt x="1250746" y="2405679"/>
                  </a:lnTo>
                  <a:lnTo>
                    <a:pt x="1295311" y="2418575"/>
                  </a:lnTo>
                  <a:lnTo>
                    <a:pt x="1340351" y="2430323"/>
                  </a:lnTo>
                  <a:lnTo>
                    <a:pt x="1385850" y="2440905"/>
                  </a:lnTo>
                  <a:lnTo>
                    <a:pt x="1431791" y="2450306"/>
                  </a:lnTo>
                  <a:lnTo>
                    <a:pt x="1478158" y="2458507"/>
                  </a:lnTo>
                  <a:lnTo>
                    <a:pt x="1524933" y="2465493"/>
                  </a:lnTo>
                  <a:lnTo>
                    <a:pt x="1572099" y="2471246"/>
                  </a:lnTo>
                  <a:lnTo>
                    <a:pt x="1619640" y="2475751"/>
                  </a:lnTo>
                  <a:lnTo>
                    <a:pt x="1667539" y="2478989"/>
                  </a:lnTo>
                  <a:lnTo>
                    <a:pt x="1715779" y="2480944"/>
                  </a:lnTo>
                  <a:lnTo>
                    <a:pt x="1764344" y="2481599"/>
                  </a:lnTo>
                  <a:lnTo>
                    <a:pt x="1812908" y="2480944"/>
                  </a:lnTo>
                  <a:lnTo>
                    <a:pt x="1861148" y="2478989"/>
                  </a:lnTo>
                  <a:lnTo>
                    <a:pt x="1909047" y="2475751"/>
                  </a:lnTo>
                  <a:lnTo>
                    <a:pt x="1956588" y="2471246"/>
                  </a:lnTo>
                  <a:lnTo>
                    <a:pt x="2003755" y="2465493"/>
                  </a:lnTo>
                  <a:lnTo>
                    <a:pt x="2050530" y="2458507"/>
                  </a:lnTo>
                  <a:lnTo>
                    <a:pt x="2096896" y="2450306"/>
                  </a:lnTo>
                  <a:lnTo>
                    <a:pt x="2142837" y="2440905"/>
                  </a:lnTo>
                  <a:lnTo>
                    <a:pt x="2188336" y="2430323"/>
                  </a:lnTo>
                  <a:lnTo>
                    <a:pt x="2233376" y="2418575"/>
                  </a:lnTo>
                  <a:lnTo>
                    <a:pt x="2277941" y="2405679"/>
                  </a:lnTo>
                  <a:lnTo>
                    <a:pt x="2322013" y="2391652"/>
                  </a:lnTo>
                  <a:lnTo>
                    <a:pt x="2365576" y="2376510"/>
                  </a:lnTo>
                  <a:lnTo>
                    <a:pt x="2408612" y="2360270"/>
                  </a:lnTo>
                  <a:lnTo>
                    <a:pt x="2451106" y="2342948"/>
                  </a:lnTo>
                  <a:lnTo>
                    <a:pt x="2493040" y="2324563"/>
                  </a:lnTo>
                  <a:lnTo>
                    <a:pt x="2534398" y="2305130"/>
                  </a:lnTo>
                  <a:lnTo>
                    <a:pt x="2575162" y="2284666"/>
                  </a:lnTo>
                  <a:lnTo>
                    <a:pt x="2615315" y="2263189"/>
                  </a:lnTo>
                  <a:lnTo>
                    <a:pt x="2654842" y="2240715"/>
                  </a:lnTo>
                  <a:lnTo>
                    <a:pt x="2693725" y="2217260"/>
                  </a:lnTo>
                  <a:lnTo>
                    <a:pt x="2731947" y="2192842"/>
                  </a:lnTo>
                  <a:lnTo>
                    <a:pt x="2769492" y="2167478"/>
                  </a:lnTo>
                  <a:lnTo>
                    <a:pt x="2806343" y="2141183"/>
                  </a:lnTo>
                  <a:lnTo>
                    <a:pt x="2842482" y="2113976"/>
                  </a:lnTo>
                  <a:lnTo>
                    <a:pt x="2877893" y="2085873"/>
                  </a:lnTo>
                  <a:lnTo>
                    <a:pt x="2912560" y="2056890"/>
                  </a:lnTo>
                  <a:lnTo>
                    <a:pt x="2946465" y="2027045"/>
                  </a:lnTo>
                  <a:lnTo>
                    <a:pt x="2979592" y="1996354"/>
                  </a:lnTo>
                  <a:lnTo>
                    <a:pt x="3011923" y="1964835"/>
                  </a:lnTo>
                  <a:lnTo>
                    <a:pt x="3043443" y="1932503"/>
                  </a:lnTo>
                  <a:lnTo>
                    <a:pt x="3074134" y="1899377"/>
                  </a:lnTo>
                  <a:lnTo>
                    <a:pt x="3103979" y="1865472"/>
                  </a:lnTo>
                  <a:lnTo>
                    <a:pt x="3132961" y="1830805"/>
                  </a:lnTo>
                  <a:lnTo>
                    <a:pt x="3161065" y="1795393"/>
                  </a:lnTo>
                  <a:lnTo>
                    <a:pt x="3188272" y="1759254"/>
                  </a:lnTo>
                  <a:lnTo>
                    <a:pt x="3214566" y="1722403"/>
                  </a:lnTo>
                  <a:lnTo>
                    <a:pt x="3239931" y="1684859"/>
                  </a:lnTo>
                  <a:lnTo>
                    <a:pt x="3264349" y="1646636"/>
                  </a:lnTo>
                  <a:lnTo>
                    <a:pt x="3287803" y="1607754"/>
                  </a:lnTo>
                  <a:lnTo>
                    <a:pt x="3310278" y="1568227"/>
                  </a:lnTo>
                  <a:lnTo>
                    <a:pt x="3331755" y="1528073"/>
                  </a:lnTo>
                  <a:lnTo>
                    <a:pt x="3352219" y="1487309"/>
                  </a:lnTo>
                  <a:lnTo>
                    <a:pt x="3371652" y="1445952"/>
                  </a:lnTo>
                  <a:lnTo>
                    <a:pt x="3390037" y="1404018"/>
                  </a:lnTo>
                  <a:lnTo>
                    <a:pt x="3407358" y="1361524"/>
                  </a:lnTo>
                  <a:lnTo>
                    <a:pt x="3423598" y="1318487"/>
                  </a:lnTo>
                  <a:lnTo>
                    <a:pt x="3438740" y="1274924"/>
                  </a:lnTo>
                  <a:lnTo>
                    <a:pt x="3452768" y="1230852"/>
                  </a:lnTo>
                  <a:lnTo>
                    <a:pt x="3465664" y="1186288"/>
                  </a:lnTo>
                  <a:lnTo>
                    <a:pt x="3477411" y="1141248"/>
                  </a:lnTo>
                  <a:lnTo>
                    <a:pt x="3487994" y="1095748"/>
                  </a:lnTo>
                  <a:lnTo>
                    <a:pt x="3497394" y="1049807"/>
                  </a:lnTo>
                  <a:lnTo>
                    <a:pt x="3505596" y="1003441"/>
                  </a:lnTo>
                  <a:lnTo>
                    <a:pt x="3512581" y="956666"/>
                  </a:lnTo>
                  <a:lnTo>
                    <a:pt x="3518335" y="909500"/>
                  </a:lnTo>
                  <a:lnTo>
                    <a:pt x="3522839" y="861959"/>
                  </a:lnTo>
                  <a:lnTo>
                    <a:pt x="3526077" y="814060"/>
                  </a:lnTo>
                  <a:lnTo>
                    <a:pt x="3528032" y="765820"/>
                  </a:lnTo>
                  <a:lnTo>
                    <a:pt x="3528688" y="717255"/>
                  </a:lnTo>
                  <a:lnTo>
                    <a:pt x="3528688" y="0"/>
                  </a:lnTo>
                  <a:close/>
                </a:path>
              </a:pathLst>
            </a:custGeom>
            <a:solidFill>
              <a:srgbClr val="F2EEE6"/>
            </a:solidFill>
          </p:spPr>
          <p:txBody>
            <a:bodyPr wrap="square" lIns="0" tIns="0" rIns="0" bIns="0" rtlCol="0"/>
            <a:lstStyle/>
            <a:p>
              <a:endParaRPr sz="1092"/>
            </a:p>
          </p:txBody>
        </p:sp>
        <p:pic>
          <p:nvPicPr>
            <p:cNvPr id="8" name="object 8"/>
            <p:cNvPicPr/>
            <p:nvPr/>
          </p:nvPicPr>
          <p:blipFill>
            <a:blip r:embed="rId3" cstate="print"/>
            <a:stretch>
              <a:fillRect/>
            </a:stretch>
          </p:blipFill>
          <p:spPr>
            <a:xfrm>
              <a:off x="16631393" y="578632"/>
              <a:ext cx="2465616" cy="743794"/>
            </a:xfrm>
            <a:prstGeom prst="rect">
              <a:avLst/>
            </a:prstGeom>
          </p:spPr>
        </p:pic>
      </p:grpSp>
      <p:pic>
        <p:nvPicPr>
          <p:cNvPr id="9" name="Billede 8">
            <a:extLst>
              <a:ext uri="{FF2B5EF4-FFF2-40B4-BE49-F238E27FC236}">
                <a16:creationId xmlns:a16="http://schemas.microsoft.com/office/drawing/2014/main" id="{5E9BDA59-FE2F-7771-F969-DCB159D439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81504" y="2974851"/>
            <a:ext cx="5232032" cy="388314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28" y="0"/>
            <a:ext cx="12191144" cy="68576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F2EEE6"/>
          </a:solidFill>
        </p:spPr>
        <p:txBody>
          <a:bodyPr wrap="square" lIns="0" tIns="0" rIns="0" bIns="0" rtlCol="0"/>
          <a:lstStyle/>
          <a:p>
            <a:pPr defTabSz="554492"/>
            <a:endParaRPr sz="1092" kern="0">
              <a:solidFill>
                <a:sysClr val="windowText" lastClr="000000"/>
              </a:solidFill>
            </a:endParaRPr>
          </a:p>
        </p:txBody>
      </p:sp>
      <p:pic>
        <p:nvPicPr>
          <p:cNvPr id="3" name="object 3"/>
          <p:cNvPicPr/>
          <p:nvPr/>
        </p:nvPicPr>
        <p:blipFill>
          <a:blip r:embed="rId3" cstate="print"/>
          <a:stretch>
            <a:fillRect/>
          </a:stretch>
        </p:blipFill>
        <p:spPr>
          <a:xfrm>
            <a:off x="119324" y="3229592"/>
            <a:ext cx="3143990" cy="3627926"/>
          </a:xfrm>
          <a:prstGeom prst="rect">
            <a:avLst/>
          </a:prstGeom>
        </p:spPr>
      </p:pic>
      <p:sp>
        <p:nvSpPr>
          <p:cNvPr id="5" name="object 5"/>
          <p:cNvSpPr/>
          <p:nvPr/>
        </p:nvSpPr>
        <p:spPr>
          <a:xfrm>
            <a:off x="7273827" y="3943222"/>
            <a:ext cx="392381" cy="2914554"/>
          </a:xfrm>
          <a:custGeom>
            <a:avLst/>
            <a:gdLst/>
            <a:ahLst/>
            <a:cxnLst/>
            <a:rect l="l" t="t" r="r" b="b"/>
            <a:pathLst>
              <a:path w="647065" h="4806315">
                <a:moveTo>
                  <a:pt x="323309" y="0"/>
                </a:moveTo>
                <a:lnTo>
                  <a:pt x="275532" y="3506"/>
                </a:lnTo>
                <a:lnTo>
                  <a:pt x="229933" y="13692"/>
                </a:lnTo>
                <a:lnTo>
                  <a:pt x="187009" y="30057"/>
                </a:lnTo>
                <a:lnTo>
                  <a:pt x="147263" y="52100"/>
                </a:lnTo>
                <a:lnTo>
                  <a:pt x="111194" y="79322"/>
                </a:lnTo>
                <a:lnTo>
                  <a:pt x="79302" y="111221"/>
                </a:lnTo>
                <a:lnTo>
                  <a:pt x="52086" y="147298"/>
                </a:lnTo>
                <a:lnTo>
                  <a:pt x="30049" y="187052"/>
                </a:lnTo>
                <a:lnTo>
                  <a:pt x="13688" y="229982"/>
                </a:lnTo>
                <a:lnTo>
                  <a:pt x="3505" y="275589"/>
                </a:lnTo>
                <a:lnTo>
                  <a:pt x="0" y="323372"/>
                </a:lnTo>
                <a:lnTo>
                  <a:pt x="0" y="4805891"/>
                </a:lnTo>
                <a:lnTo>
                  <a:pt x="646608" y="4805891"/>
                </a:lnTo>
                <a:lnTo>
                  <a:pt x="646608" y="323372"/>
                </a:lnTo>
                <a:lnTo>
                  <a:pt x="643103" y="275589"/>
                </a:lnTo>
                <a:lnTo>
                  <a:pt x="632920" y="229982"/>
                </a:lnTo>
                <a:lnTo>
                  <a:pt x="616561" y="187052"/>
                </a:lnTo>
                <a:lnTo>
                  <a:pt x="594524" y="147298"/>
                </a:lnTo>
                <a:lnTo>
                  <a:pt x="567311" y="111221"/>
                </a:lnTo>
                <a:lnTo>
                  <a:pt x="535420" y="79322"/>
                </a:lnTo>
                <a:lnTo>
                  <a:pt x="499352" y="52100"/>
                </a:lnTo>
                <a:lnTo>
                  <a:pt x="459607" y="30057"/>
                </a:lnTo>
                <a:lnTo>
                  <a:pt x="416685" y="13692"/>
                </a:lnTo>
                <a:lnTo>
                  <a:pt x="371085" y="3506"/>
                </a:lnTo>
                <a:lnTo>
                  <a:pt x="323309" y="0"/>
                </a:lnTo>
                <a:close/>
              </a:path>
            </a:pathLst>
          </a:custGeom>
          <a:solidFill>
            <a:srgbClr val="577F8B"/>
          </a:solidFill>
        </p:spPr>
        <p:txBody>
          <a:bodyPr wrap="square" lIns="0" tIns="0" rIns="0" bIns="0" rtlCol="0"/>
          <a:lstStyle/>
          <a:p>
            <a:pPr defTabSz="554492"/>
            <a:endParaRPr sz="1092" kern="0">
              <a:solidFill>
                <a:sysClr val="windowText" lastClr="000000"/>
              </a:solidFill>
            </a:endParaRPr>
          </a:p>
        </p:txBody>
      </p:sp>
      <p:sp>
        <p:nvSpPr>
          <p:cNvPr id="6" name="object 6"/>
          <p:cNvSpPr/>
          <p:nvPr/>
        </p:nvSpPr>
        <p:spPr>
          <a:xfrm>
            <a:off x="5803441" y="4555260"/>
            <a:ext cx="784377" cy="2302301"/>
          </a:xfrm>
          <a:custGeom>
            <a:avLst/>
            <a:gdLst/>
            <a:ahLst/>
            <a:cxnLst/>
            <a:rect l="l" t="t" r="r" b="b"/>
            <a:pathLst>
              <a:path w="1293495" h="3796665">
                <a:moveTo>
                  <a:pt x="646608" y="0"/>
                </a:moveTo>
                <a:lnTo>
                  <a:pt x="598351" y="1773"/>
                </a:lnTo>
                <a:lnTo>
                  <a:pt x="551058" y="7010"/>
                </a:lnTo>
                <a:lnTo>
                  <a:pt x="504852" y="15587"/>
                </a:lnTo>
                <a:lnTo>
                  <a:pt x="459860" y="27377"/>
                </a:lnTo>
                <a:lnTo>
                  <a:pt x="416206" y="42256"/>
                </a:lnTo>
                <a:lnTo>
                  <a:pt x="374015" y="60098"/>
                </a:lnTo>
                <a:lnTo>
                  <a:pt x="333413" y="80780"/>
                </a:lnTo>
                <a:lnTo>
                  <a:pt x="294524" y="104175"/>
                </a:lnTo>
                <a:lnTo>
                  <a:pt x="257474" y="130159"/>
                </a:lnTo>
                <a:lnTo>
                  <a:pt x="222386" y="158607"/>
                </a:lnTo>
                <a:lnTo>
                  <a:pt x="189388" y="189394"/>
                </a:lnTo>
                <a:lnTo>
                  <a:pt x="158603" y="222395"/>
                </a:lnTo>
                <a:lnTo>
                  <a:pt x="130156" y="257484"/>
                </a:lnTo>
                <a:lnTo>
                  <a:pt x="104173" y="294538"/>
                </a:lnTo>
                <a:lnTo>
                  <a:pt x="80778" y="333430"/>
                </a:lnTo>
                <a:lnTo>
                  <a:pt x="60097" y="374035"/>
                </a:lnTo>
                <a:lnTo>
                  <a:pt x="42255" y="416230"/>
                </a:lnTo>
                <a:lnTo>
                  <a:pt x="27376" y="459889"/>
                </a:lnTo>
                <a:lnTo>
                  <a:pt x="15587" y="504886"/>
                </a:lnTo>
                <a:lnTo>
                  <a:pt x="7010" y="551097"/>
                </a:lnTo>
                <a:lnTo>
                  <a:pt x="1773" y="598397"/>
                </a:lnTo>
                <a:lnTo>
                  <a:pt x="0" y="646660"/>
                </a:lnTo>
                <a:lnTo>
                  <a:pt x="0" y="3796595"/>
                </a:lnTo>
                <a:lnTo>
                  <a:pt x="1293217" y="3796595"/>
                </a:lnTo>
                <a:lnTo>
                  <a:pt x="1293217" y="646660"/>
                </a:lnTo>
                <a:lnTo>
                  <a:pt x="1291443" y="598397"/>
                </a:lnTo>
                <a:lnTo>
                  <a:pt x="1286206" y="551097"/>
                </a:lnTo>
                <a:lnTo>
                  <a:pt x="1277630" y="504886"/>
                </a:lnTo>
                <a:lnTo>
                  <a:pt x="1265840" y="459889"/>
                </a:lnTo>
                <a:lnTo>
                  <a:pt x="1250961" y="416230"/>
                </a:lnTo>
                <a:lnTo>
                  <a:pt x="1233119" y="374035"/>
                </a:lnTo>
                <a:lnTo>
                  <a:pt x="1212438" y="333430"/>
                </a:lnTo>
                <a:lnTo>
                  <a:pt x="1189043" y="294538"/>
                </a:lnTo>
                <a:lnTo>
                  <a:pt x="1163060" y="257484"/>
                </a:lnTo>
                <a:lnTo>
                  <a:pt x="1134614" y="222395"/>
                </a:lnTo>
                <a:lnTo>
                  <a:pt x="1103828" y="189394"/>
                </a:lnTo>
                <a:lnTo>
                  <a:pt x="1070830" y="158607"/>
                </a:lnTo>
                <a:lnTo>
                  <a:pt x="1035743" y="130159"/>
                </a:lnTo>
                <a:lnTo>
                  <a:pt x="998692" y="104175"/>
                </a:lnTo>
                <a:lnTo>
                  <a:pt x="959803" y="80780"/>
                </a:lnTo>
                <a:lnTo>
                  <a:pt x="919201" y="60098"/>
                </a:lnTo>
                <a:lnTo>
                  <a:pt x="877010" y="42256"/>
                </a:lnTo>
                <a:lnTo>
                  <a:pt x="833356" y="27377"/>
                </a:lnTo>
                <a:lnTo>
                  <a:pt x="788364" y="15587"/>
                </a:lnTo>
                <a:lnTo>
                  <a:pt x="742159" y="7010"/>
                </a:lnTo>
                <a:lnTo>
                  <a:pt x="694865" y="1773"/>
                </a:lnTo>
                <a:lnTo>
                  <a:pt x="646608" y="0"/>
                </a:lnTo>
                <a:close/>
              </a:path>
            </a:pathLst>
          </a:custGeom>
          <a:solidFill>
            <a:srgbClr val="86B4C2"/>
          </a:solidFill>
        </p:spPr>
        <p:txBody>
          <a:bodyPr wrap="square" lIns="0" tIns="0" rIns="0" bIns="0" rtlCol="0"/>
          <a:lstStyle/>
          <a:p>
            <a:pPr defTabSz="554492"/>
            <a:endParaRPr sz="1092" kern="0">
              <a:solidFill>
                <a:sysClr val="windowText" lastClr="000000"/>
              </a:solidFill>
            </a:endParaRPr>
          </a:p>
        </p:txBody>
      </p:sp>
      <p:sp>
        <p:nvSpPr>
          <p:cNvPr id="7" name="object 7"/>
          <p:cNvSpPr/>
          <p:nvPr/>
        </p:nvSpPr>
        <p:spPr>
          <a:xfrm>
            <a:off x="8352116" y="5065307"/>
            <a:ext cx="1176372" cy="1792476"/>
          </a:xfrm>
          <a:custGeom>
            <a:avLst/>
            <a:gdLst/>
            <a:ahLst/>
            <a:cxnLst/>
            <a:rect l="l" t="t" r="r" b="b"/>
            <a:pathLst>
              <a:path w="1939925" h="2955925">
                <a:moveTo>
                  <a:pt x="969918" y="0"/>
                </a:moveTo>
                <a:lnTo>
                  <a:pt x="921509" y="1186"/>
                </a:lnTo>
                <a:lnTo>
                  <a:pt x="873715" y="4710"/>
                </a:lnTo>
                <a:lnTo>
                  <a:pt x="826591" y="10515"/>
                </a:lnTo>
                <a:lnTo>
                  <a:pt x="780192" y="18546"/>
                </a:lnTo>
                <a:lnTo>
                  <a:pt x="734574" y="28747"/>
                </a:lnTo>
                <a:lnTo>
                  <a:pt x="689793" y="41063"/>
                </a:lnTo>
                <a:lnTo>
                  <a:pt x="645904" y="55437"/>
                </a:lnTo>
                <a:lnTo>
                  <a:pt x="602963" y="71816"/>
                </a:lnTo>
                <a:lnTo>
                  <a:pt x="561025" y="90142"/>
                </a:lnTo>
                <a:lnTo>
                  <a:pt x="520146" y="110361"/>
                </a:lnTo>
                <a:lnTo>
                  <a:pt x="480382" y="132416"/>
                </a:lnTo>
                <a:lnTo>
                  <a:pt x="441788" y="156253"/>
                </a:lnTo>
                <a:lnTo>
                  <a:pt x="404419" y="181816"/>
                </a:lnTo>
                <a:lnTo>
                  <a:pt x="368331" y="209049"/>
                </a:lnTo>
                <a:lnTo>
                  <a:pt x="333581" y="237897"/>
                </a:lnTo>
                <a:lnTo>
                  <a:pt x="300222" y="268304"/>
                </a:lnTo>
                <a:lnTo>
                  <a:pt x="268312" y="300214"/>
                </a:lnTo>
                <a:lnTo>
                  <a:pt x="237905" y="333573"/>
                </a:lnTo>
                <a:lnTo>
                  <a:pt x="209056" y="368324"/>
                </a:lnTo>
                <a:lnTo>
                  <a:pt x="181823" y="404412"/>
                </a:lnTo>
                <a:lnTo>
                  <a:pt x="156260" y="441782"/>
                </a:lnTo>
                <a:lnTo>
                  <a:pt x="132422" y="480377"/>
                </a:lnTo>
                <a:lnTo>
                  <a:pt x="110366" y="520143"/>
                </a:lnTo>
                <a:lnTo>
                  <a:pt x="90146" y="561024"/>
                </a:lnTo>
                <a:lnTo>
                  <a:pt x="71819" y="602964"/>
                </a:lnTo>
                <a:lnTo>
                  <a:pt x="55440" y="645907"/>
                </a:lnTo>
                <a:lnTo>
                  <a:pt x="41065" y="689799"/>
                </a:lnTo>
                <a:lnTo>
                  <a:pt x="28749" y="734583"/>
                </a:lnTo>
                <a:lnTo>
                  <a:pt x="18547" y="780204"/>
                </a:lnTo>
                <a:lnTo>
                  <a:pt x="10516" y="826607"/>
                </a:lnTo>
                <a:lnTo>
                  <a:pt x="4711" y="873736"/>
                </a:lnTo>
                <a:lnTo>
                  <a:pt x="1187" y="921535"/>
                </a:lnTo>
                <a:lnTo>
                  <a:pt x="0" y="969949"/>
                </a:lnTo>
                <a:lnTo>
                  <a:pt x="0" y="2955489"/>
                </a:lnTo>
                <a:lnTo>
                  <a:pt x="1939836" y="2955489"/>
                </a:lnTo>
                <a:lnTo>
                  <a:pt x="1939836" y="969949"/>
                </a:lnTo>
                <a:lnTo>
                  <a:pt x="1938649" y="921535"/>
                </a:lnTo>
                <a:lnTo>
                  <a:pt x="1935125" y="873736"/>
                </a:lnTo>
                <a:lnTo>
                  <a:pt x="1929319" y="826607"/>
                </a:lnTo>
                <a:lnTo>
                  <a:pt x="1921288" y="780204"/>
                </a:lnTo>
                <a:lnTo>
                  <a:pt x="1911086" y="734583"/>
                </a:lnTo>
                <a:lnTo>
                  <a:pt x="1898770" y="689799"/>
                </a:lnTo>
                <a:lnTo>
                  <a:pt x="1884395" y="645907"/>
                </a:lnTo>
                <a:lnTo>
                  <a:pt x="1868016" y="602964"/>
                </a:lnTo>
                <a:lnTo>
                  <a:pt x="1849689" y="561024"/>
                </a:lnTo>
                <a:lnTo>
                  <a:pt x="1829469" y="520143"/>
                </a:lnTo>
                <a:lnTo>
                  <a:pt x="1807413" y="480377"/>
                </a:lnTo>
                <a:lnTo>
                  <a:pt x="1783576" y="441782"/>
                </a:lnTo>
                <a:lnTo>
                  <a:pt x="1758012" y="404412"/>
                </a:lnTo>
                <a:lnTo>
                  <a:pt x="1730779" y="368324"/>
                </a:lnTo>
                <a:lnTo>
                  <a:pt x="1701931" y="333573"/>
                </a:lnTo>
                <a:lnTo>
                  <a:pt x="1671524" y="300214"/>
                </a:lnTo>
                <a:lnTo>
                  <a:pt x="1639613" y="268304"/>
                </a:lnTo>
                <a:lnTo>
                  <a:pt x="1606255" y="237897"/>
                </a:lnTo>
                <a:lnTo>
                  <a:pt x="1571504" y="209049"/>
                </a:lnTo>
                <a:lnTo>
                  <a:pt x="1535416" y="181816"/>
                </a:lnTo>
                <a:lnTo>
                  <a:pt x="1498048" y="156253"/>
                </a:lnTo>
                <a:lnTo>
                  <a:pt x="1459453" y="132416"/>
                </a:lnTo>
                <a:lnTo>
                  <a:pt x="1419689" y="110361"/>
                </a:lnTo>
                <a:lnTo>
                  <a:pt x="1378810" y="90142"/>
                </a:lnTo>
                <a:lnTo>
                  <a:pt x="1336872" y="71816"/>
                </a:lnTo>
                <a:lnTo>
                  <a:pt x="1293931" y="55437"/>
                </a:lnTo>
                <a:lnTo>
                  <a:pt x="1250042" y="41063"/>
                </a:lnTo>
                <a:lnTo>
                  <a:pt x="1205261" y="28747"/>
                </a:lnTo>
                <a:lnTo>
                  <a:pt x="1159643" y="18546"/>
                </a:lnTo>
                <a:lnTo>
                  <a:pt x="1113245" y="10515"/>
                </a:lnTo>
                <a:lnTo>
                  <a:pt x="1066120" y="4710"/>
                </a:lnTo>
                <a:lnTo>
                  <a:pt x="1018326" y="1186"/>
                </a:lnTo>
                <a:lnTo>
                  <a:pt x="969918" y="0"/>
                </a:lnTo>
                <a:close/>
              </a:path>
            </a:pathLst>
          </a:custGeom>
          <a:solidFill>
            <a:srgbClr val="6B335B"/>
          </a:solidFill>
        </p:spPr>
        <p:txBody>
          <a:bodyPr wrap="square" lIns="0" tIns="0" rIns="0" bIns="0" rtlCol="0"/>
          <a:lstStyle/>
          <a:p>
            <a:pPr defTabSz="554492"/>
            <a:endParaRPr sz="1092" kern="0">
              <a:solidFill>
                <a:sysClr val="windowText" lastClr="000000"/>
              </a:solidFill>
            </a:endParaRPr>
          </a:p>
        </p:txBody>
      </p:sp>
      <p:sp>
        <p:nvSpPr>
          <p:cNvPr id="8" name="object 8"/>
          <p:cNvSpPr/>
          <p:nvPr/>
        </p:nvSpPr>
        <p:spPr>
          <a:xfrm>
            <a:off x="4136991" y="5371326"/>
            <a:ext cx="1176372" cy="1486349"/>
          </a:xfrm>
          <a:custGeom>
            <a:avLst/>
            <a:gdLst/>
            <a:ahLst/>
            <a:cxnLst/>
            <a:rect l="l" t="t" r="r" b="b"/>
            <a:pathLst>
              <a:path w="1939925" h="2451100">
                <a:moveTo>
                  <a:pt x="969918" y="0"/>
                </a:moveTo>
                <a:lnTo>
                  <a:pt x="921509" y="1186"/>
                </a:lnTo>
                <a:lnTo>
                  <a:pt x="873715" y="4710"/>
                </a:lnTo>
                <a:lnTo>
                  <a:pt x="826591" y="10515"/>
                </a:lnTo>
                <a:lnTo>
                  <a:pt x="780192" y="18546"/>
                </a:lnTo>
                <a:lnTo>
                  <a:pt x="734574" y="28747"/>
                </a:lnTo>
                <a:lnTo>
                  <a:pt x="689793" y="41063"/>
                </a:lnTo>
                <a:lnTo>
                  <a:pt x="645904" y="55437"/>
                </a:lnTo>
                <a:lnTo>
                  <a:pt x="602963" y="71816"/>
                </a:lnTo>
                <a:lnTo>
                  <a:pt x="561025" y="90142"/>
                </a:lnTo>
                <a:lnTo>
                  <a:pt x="520146" y="110361"/>
                </a:lnTo>
                <a:lnTo>
                  <a:pt x="480382" y="132416"/>
                </a:lnTo>
                <a:lnTo>
                  <a:pt x="441788" y="156253"/>
                </a:lnTo>
                <a:lnTo>
                  <a:pt x="404419" y="181816"/>
                </a:lnTo>
                <a:lnTo>
                  <a:pt x="368331" y="209049"/>
                </a:lnTo>
                <a:lnTo>
                  <a:pt x="333581" y="237897"/>
                </a:lnTo>
                <a:lnTo>
                  <a:pt x="300222" y="268304"/>
                </a:lnTo>
                <a:lnTo>
                  <a:pt x="268312" y="300214"/>
                </a:lnTo>
                <a:lnTo>
                  <a:pt x="237905" y="333573"/>
                </a:lnTo>
                <a:lnTo>
                  <a:pt x="209056" y="368324"/>
                </a:lnTo>
                <a:lnTo>
                  <a:pt x="181823" y="404412"/>
                </a:lnTo>
                <a:lnTo>
                  <a:pt x="156260" y="441782"/>
                </a:lnTo>
                <a:lnTo>
                  <a:pt x="132422" y="480377"/>
                </a:lnTo>
                <a:lnTo>
                  <a:pt x="110366" y="520143"/>
                </a:lnTo>
                <a:lnTo>
                  <a:pt x="90146" y="561024"/>
                </a:lnTo>
                <a:lnTo>
                  <a:pt x="71819" y="602964"/>
                </a:lnTo>
                <a:lnTo>
                  <a:pt x="55440" y="645907"/>
                </a:lnTo>
                <a:lnTo>
                  <a:pt x="41065" y="689799"/>
                </a:lnTo>
                <a:lnTo>
                  <a:pt x="28749" y="734583"/>
                </a:lnTo>
                <a:lnTo>
                  <a:pt x="18547" y="780204"/>
                </a:lnTo>
                <a:lnTo>
                  <a:pt x="10516" y="826607"/>
                </a:lnTo>
                <a:lnTo>
                  <a:pt x="4711" y="873736"/>
                </a:lnTo>
                <a:lnTo>
                  <a:pt x="1187" y="921535"/>
                </a:lnTo>
                <a:lnTo>
                  <a:pt x="0" y="969949"/>
                </a:lnTo>
                <a:lnTo>
                  <a:pt x="0" y="2450841"/>
                </a:lnTo>
                <a:lnTo>
                  <a:pt x="1939836" y="2450841"/>
                </a:lnTo>
                <a:lnTo>
                  <a:pt x="1939836" y="969949"/>
                </a:lnTo>
                <a:lnTo>
                  <a:pt x="1938649" y="921535"/>
                </a:lnTo>
                <a:lnTo>
                  <a:pt x="1935125" y="873736"/>
                </a:lnTo>
                <a:lnTo>
                  <a:pt x="1929319" y="826607"/>
                </a:lnTo>
                <a:lnTo>
                  <a:pt x="1921288" y="780204"/>
                </a:lnTo>
                <a:lnTo>
                  <a:pt x="1911086" y="734583"/>
                </a:lnTo>
                <a:lnTo>
                  <a:pt x="1898770" y="689799"/>
                </a:lnTo>
                <a:lnTo>
                  <a:pt x="1884395" y="645907"/>
                </a:lnTo>
                <a:lnTo>
                  <a:pt x="1868016" y="602964"/>
                </a:lnTo>
                <a:lnTo>
                  <a:pt x="1849689" y="561024"/>
                </a:lnTo>
                <a:lnTo>
                  <a:pt x="1829469" y="520143"/>
                </a:lnTo>
                <a:lnTo>
                  <a:pt x="1807413" y="480377"/>
                </a:lnTo>
                <a:lnTo>
                  <a:pt x="1783576" y="441782"/>
                </a:lnTo>
                <a:lnTo>
                  <a:pt x="1758012" y="404412"/>
                </a:lnTo>
                <a:lnTo>
                  <a:pt x="1730779" y="368324"/>
                </a:lnTo>
                <a:lnTo>
                  <a:pt x="1701931" y="333573"/>
                </a:lnTo>
                <a:lnTo>
                  <a:pt x="1671524" y="300214"/>
                </a:lnTo>
                <a:lnTo>
                  <a:pt x="1639613" y="268304"/>
                </a:lnTo>
                <a:lnTo>
                  <a:pt x="1606255" y="237897"/>
                </a:lnTo>
                <a:lnTo>
                  <a:pt x="1571504" y="209049"/>
                </a:lnTo>
                <a:lnTo>
                  <a:pt x="1535416" y="181816"/>
                </a:lnTo>
                <a:lnTo>
                  <a:pt x="1498048" y="156253"/>
                </a:lnTo>
                <a:lnTo>
                  <a:pt x="1459453" y="132416"/>
                </a:lnTo>
                <a:lnTo>
                  <a:pt x="1419689" y="110361"/>
                </a:lnTo>
                <a:lnTo>
                  <a:pt x="1378810" y="90142"/>
                </a:lnTo>
                <a:lnTo>
                  <a:pt x="1336872" y="71816"/>
                </a:lnTo>
                <a:lnTo>
                  <a:pt x="1293931" y="55437"/>
                </a:lnTo>
                <a:lnTo>
                  <a:pt x="1250042" y="41063"/>
                </a:lnTo>
                <a:lnTo>
                  <a:pt x="1205261" y="28747"/>
                </a:lnTo>
                <a:lnTo>
                  <a:pt x="1159643" y="18546"/>
                </a:lnTo>
                <a:lnTo>
                  <a:pt x="1113245" y="10515"/>
                </a:lnTo>
                <a:lnTo>
                  <a:pt x="1066120" y="4710"/>
                </a:lnTo>
                <a:lnTo>
                  <a:pt x="1018326" y="1186"/>
                </a:lnTo>
                <a:lnTo>
                  <a:pt x="969918" y="0"/>
                </a:lnTo>
                <a:close/>
              </a:path>
            </a:pathLst>
          </a:custGeom>
          <a:solidFill>
            <a:srgbClr val="C77E39"/>
          </a:solidFill>
        </p:spPr>
        <p:txBody>
          <a:bodyPr wrap="square" lIns="0" tIns="0" rIns="0" bIns="0" rtlCol="0"/>
          <a:lstStyle/>
          <a:p>
            <a:pPr defTabSz="554492"/>
            <a:endParaRPr sz="1092" kern="0">
              <a:solidFill>
                <a:sysClr val="windowText" lastClr="000000"/>
              </a:solidFill>
            </a:endParaRPr>
          </a:p>
        </p:txBody>
      </p:sp>
      <p:sp>
        <p:nvSpPr>
          <p:cNvPr id="9" name="object 9"/>
          <p:cNvSpPr/>
          <p:nvPr/>
        </p:nvSpPr>
        <p:spPr>
          <a:xfrm>
            <a:off x="10018559" y="6147559"/>
            <a:ext cx="784377" cy="710059"/>
          </a:xfrm>
          <a:custGeom>
            <a:avLst/>
            <a:gdLst/>
            <a:ahLst/>
            <a:cxnLst/>
            <a:rect l="l" t="t" r="r" b="b"/>
            <a:pathLst>
              <a:path w="1293494" h="1170940">
                <a:moveTo>
                  <a:pt x="646608" y="0"/>
                </a:moveTo>
                <a:lnTo>
                  <a:pt x="598351" y="1773"/>
                </a:lnTo>
                <a:lnTo>
                  <a:pt x="551058" y="7010"/>
                </a:lnTo>
                <a:lnTo>
                  <a:pt x="504852" y="15587"/>
                </a:lnTo>
                <a:lnTo>
                  <a:pt x="459860" y="27376"/>
                </a:lnTo>
                <a:lnTo>
                  <a:pt x="416206" y="42255"/>
                </a:lnTo>
                <a:lnTo>
                  <a:pt x="374015" y="60097"/>
                </a:lnTo>
                <a:lnTo>
                  <a:pt x="333413" y="80777"/>
                </a:lnTo>
                <a:lnTo>
                  <a:pt x="294524" y="104171"/>
                </a:lnTo>
                <a:lnTo>
                  <a:pt x="257474" y="130154"/>
                </a:lnTo>
                <a:lnTo>
                  <a:pt x="222386" y="158600"/>
                </a:lnTo>
                <a:lnTo>
                  <a:pt x="189388" y="189384"/>
                </a:lnTo>
                <a:lnTo>
                  <a:pt x="158603" y="222381"/>
                </a:lnTo>
                <a:lnTo>
                  <a:pt x="130156" y="257467"/>
                </a:lnTo>
                <a:lnTo>
                  <a:pt x="104173" y="294516"/>
                </a:lnTo>
                <a:lnTo>
                  <a:pt x="80778" y="333403"/>
                </a:lnTo>
                <a:lnTo>
                  <a:pt x="60097" y="374003"/>
                </a:lnTo>
                <a:lnTo>
                  <a:pt x="42255" y="416191"/>
                </a:lnTo>
                <a:lnTo>
                  <a:pt x="27376" y="459843"/>
                </a:lnTo>
                <a:lnTo>
                  <a:pt x="15587" y="504832"/>
                </a:lnTo>
                <a:lnTo>
                  <a:pt x="7010" y="551034"/>
                </a:lnTo>
                <a:lnTo>
                  <a:pt x="1773" y="598324"/>
                </a:lnTo>
                <a:lnTo>
                  <a:pt x="0" y="646577"/>
                </a:lnTo>
                <a:lnTo>
                  <a:pt x="0" y="1170775"/>
                </a:lnTo>
                <a:lnTo>
                  <a:pt x="1293217" y="1170775"/>
                </a:lnTo>
                <a:lnTo>
                  <a:pt x="1293217" y="646577"/>
                </a:lnTo>
                <a:lnTo>
                  <a:pt x="1291443" y="598324"/>
                </a:lnTo>
                <a:lnTo>
                  <a:pt x="1286206" y="551034"/>
                </a:lnTo>
                <a:lnTo>
                  <a:pt x="1277630" y="504832"/>
                </a:lnTo>
                <a:lnTo>
                  <a:pt x="1265840" y="459843"/>
                </a:lnTo>
                <a:lnTo>
                  <a:pt x="1250961" y="416191"/>
                </a:lnTo>
                <a:lnTo>
                  <a:pt x="1233119" y="374003"/>
                </a:lnTo>
                <a:lnTo>
                  <a:pt x="1212438" y="333403"/>
                </a:lnTo>
                <a:lnTo>
                  <a:pt x="1189043" y="294516"/>
                </a:lnTo>
                <a:lnTo>
                  <a:pt x="1163060" y="257467"/>
                </a:lnTo>
                <a:lnTo>
                  <a:pt x="1134614" y="222381"/>
                </a:lnTo>
                <a:lnTo>
                  <a:pt x="1103828" y="189384"/>
                </a:lnTo>
                <a:lnTo>
                  <a:pt x="1070830" y="158600"/>
                </a:lnTo>
                <a:lnTo>
                  <a:pt x="1035743" y="130154"/>
                </a:lnTo>
                <a:lnTo>
                  <a:pt x="998692" y="104171"/>
                </a:lnTo>
                <a:lnTo>
                  <a:pt x="959803" y="80777"/>
                </a:lnTo>
                <a:lnTo>
                  <a:pt x="919201" y="60097"/>
                </a:lnTo>
                <a:lnTo>
                  <a:pt x="877010" y="42255"/>
                </a:lnTo>
                <a:lnTo>
                  <a:pt x="833356" y="27376"/>
                </a:lnTo>
                <a:lnTo>
                  <a:pt x="788364" y="15587"/>
                </a:lnTo>
                <a:lnTo>
                  <a:pt x="742159" y="7010"/>
                </a:lnTo>
                <a:lnTo>
                  <a:pt x="694865" y="1773"/>
                </a:lnTo>
                <a:lnTo>
                  <a:pt x="646608" y="0"/>
                </a:lnTo>
                <a:close/>
              </a:path>
            </a:pathLst>
          </a:custGeom>
          <a:solidFill>
            <a:srgbClr val="C9AC45"/>
          </a:solidFill>
        </p:spPr>
        <p:txBody>
          <a:bodyPr wrap="square" lIns="0" tIns="0" rIns="0" bIns="0" rtlCol="0"/>
          <a:lstStyle/>
          <a:p>
            <a:pPr defTabSz="554492"/>
            <a:endParaRPr sz="1092" kern="0">
              <a:solidFill>
                <a:sysClr val="windowText" lastClr="000000"/>
              </a:solidFill>
            </a:endParaRPr>
          </a:p>
        </p:txBody>
      </p:sp>
      <p:grpSp>
        <p:nvGrpSpPr>
          <p:cNvPr id="10" name="object 10"/>
          <p:cNvGrpSpPr/>
          <p:nvPr/>
        </p:nvGrpSpPr>
        <p:grpSpPr>
          <a:xfrm>
            <a:off x="1588317" y="4861278"/>
            <a:ext cx="2058555" cy="1996560"/>
            <a:chOff x="2618546" y="8016608"/>
            <a:chExt cx="3394710" cy="3292475"/>
          </a:xfrm>
        </p:grpSpPr>
        <p:sp>
          <p:nvSpPr>
            <p:cNvPr id="11" name="object 11"/>
            <p:cNvSpPr/>
            <p:nvPr/>
          </p:nvSpPr>
          <p:spPr>
            <a:xfrm>
              <a:off x="2618546" y="8016608"/>
              <a:ext cx="1293495" cy="3292475"/>
            </a:xfrm>
            <a:custGeom>
              <a:avLst/>
              <a:gdLst/>
              <a:ahLst/>
              <a:cxnLst/>
              <a:rect l="l" t="t" r="r" b="b"/>
              <a:pathLst>
                <a:path w="1293495" h="3292475">
                  <a:moveTo>
                    <a:pt x="646608" y="0"/>
                  </a:moveTo>
                  <a:lnTo>
                    <a:pt x="598351" y="1773"/>
                  </a:lnTo>
                  <a:lnTo>
                    <a:pt x="551058" y="7010"/>
                  </a:lnTo>
                  <a:lnTo>
                    <a:pt x="504852" y="15587"/>
                  </a:lnTo>
                  <a:lnTo>
                    <a:pt x="459860" y="27377"/>
                  </a:lnTo>
                  <a:lnTo>
                    <a:pt x="416206" y="42256"/>
                  </a:lnTo>
                  <a:lnTo>
                    <a:pt x="374015" y="60098"/>
                  </a:lnTo>
                  <a:lnTo>
                    <a:pt x="333413" y="80780"/>
                  </a:lnTo>
                  <a:lnTo>
                    <a:pt x="294524" y="104175"/>
                  </a:lnTo>
                  <a:lnTo>
                    <a:pt x="257474" y="130159"/>
                  </a:lnTo>
                  <a:lnTo>
                    <a:pt x="222386" y="158607"/>
                  </a:lnTo>
                  <a:lnTo>
                    <a:pt x="189388" y="189394"/>
                  </a:lnTo>
                  <a:lnTo>
                    <a:pt x="158603" y="222395"/>
                  </a:lnTo>
                  <a:lnTo>
                    <a:pt x="130156" y="257484"/>
                  </a:lnTo>
                  <a:lnTo>
                    <a:pt x="104173" y="294538"/>
                  </a:lnTo>
                  <a:lnTo>
                    <a:pt x="80778" y="333430"/>
                  </a:lnTo>
                  <a:lnTo>
                    <a:pt x="60097" y="374035"/>
                  </a:lnTo>
                  <a:lnTo>
                    <a:pt x="42255" y="416230"/>
                  </a:lnTo>
                  <a:lnTo>
                    <a:pt x="27376" y="459889"/>
                  </a:lnTo>
                  <a:lnTo>
                    <a:pt x="15587" y="504886"/>
                  </a:lnTo>
                  <a:lnTo>
                    <a:pt x="7010" y="551097"/>
                  </a:lnTo>
                  <a:lnTo>
                    <a:pt x="1773" y="598397"/>
                  </a:lnTo>
                  <a:lnTo>
                    <a:pt x="0" y="646660"/>
                  </a:lnTo>
                  <a:lnTo>
                    <a:pt x="0" y="3291947"/>
                  </a:lnTo>
                  <a:lnTo>
                    <a:pt x="1293217" y="3291947"/>
                  </a:lnTo>
                  <a:lnTo>
                    <a:pt x="1293217" y="646660"/>
                  </a:lnTo>
                  <a:lnTo>
                    <a:pt x="1291443" y="598397"/>
                  </a:lnTo>
                  <a:lnTo>
                    <a:pt x="1286206" y="551097"/>
                  </a:lnTo>
                  <a:lnTo>
                    <a:pt x="1277630" y="504886"/>
                  </a:lnTo>
                  <a:lnTo>
                    <a:pt x="1265840" y="459889"/>
                  </a:lnTo>
                  <a:lnTo>
                    <a:pt x="1250961" y="416230"/>
                  </a:lnTo>
                  <a:lnTo>
                    <a:pt x="1233119" y="374035"/>
                  </a:lnTo>
                  <a:lnTo>
                    <a:pt x="1212438" y="333430"/>
                  </a:lnTo>
                  <a:lnTo>
                    <a:pt x="1189043" y="294538"/>
                  </a:lnTo>
                  <a:lnTo>
                    <a:pt x="1163060" y="257484"/>
                  </a:lnTo>
                  <a:lnTo>
                    <a:pt x="1134614" y="222395"/>
                  </a:lnTo>
                  <a:lnTo>
                    <a:pt x="1103828" y="189394"/>
                  </a:lnTo>
                  <a:lnTo>
                    <a:pt x="1070830" y="158607"/>
                  </a:lnTo>
                  <a:lnTo>
                    <a:pt x="1035743" y="130159"/>
                  </a:lnTo>
                  <a:lnTo>
                    <a:pt x="998692" y="104175"/>
                  </a:lnTo>
                  <a:lnTo>
                    <a:pt x="959803" y="80780"/>
                  </a:lnTo>
                  <a:lnTo>
                    <a:pt x="919201" y="60098"/>
                  </a:lnTo>
                  <a:lnTo>
                    <a:pt x="877010" y="42256"/>
                  </a:lnTo>
                  <a:lnTo>
                    <a:pt x="833356" y="27377"/>
                  </a:lnTo>
                  <a:lnTo>
                    <a:pt x="788364" y="15587"/>
                  </a:lnTo>
                  <a:lnTo>
                    <a:pt x="742159" y="7010"/>
                  </a:lnTo>
                  <a:lnTo>
                    <a:pt x="694865" y="1773"/>
                  </a:lnTo>
                  <a:lnTo>
                    <a:pt x="646608" y="0"/>
                  </a:lnTo>
                  <a:close/>
                </a:path>
              </a:pathLst>
            </a:custGeom>
            <a:solidFill>
              <a:srgbClr val="934268"/>
            </a:solidFill>
          </p:spPr>
          <p:txBody>
            <a:bodyPr wrap="square" lIns="0" tIns="0" rIns="0" bIns="0" rtlCol="0"/>
            <a:lstStyle/>
            <a:p>
              <a:pPr defTabSz="554492"/>
              <a:endParaRPr sz="1092" kern="0">
                <a:solidFill>
                  <a:sysClr val="windowText" lastClr="000000"/>
                </a:solidFill>
              </a:endParaRPr>
            </a:p>
          </p:txBody>
        </p:sp>
        <p:sp>
          <p:nvSpPr>
            <p:cNvPr id="12" name="object 12"/>
            <p:cNvSpPr/>
            <p:nvPr/>
          </p:nvSpPr>
          <p:spPr>
            <a:xfrm>
              <a:off x="4720027" y="9815227"/>
              <a:ext cx="1293495" cy="1493520"/>
            </a:xfrm>
            <a:custGeom>
              <a:avLst/>
              <a:gdLst/>
              <a:ahLst/>
              <a:cxnLst/>
              <a:rect l="l" t="t" r="r" b="b"/>
              <a:pathLst>
                <a:path w="1293495" h="1493520">
                  <a:moveTo>
                    <a:pt x="646608" y="0"/>
                  </a:moveTo>
                  <a:lnTo>
                    <a:pt x="598351" y="1773"/>
                  </a:lnTo>
                  <a:lnTo>
                    <a:pt x="551058" y="7010"/>
                  </a:lnTo>
                  <a:lnTo>
                    <a:pt x="504852" y="15587"/>
                  </a:lnTo>
                  <a:lnTo>
                    <a:pt x="459860" y="27377"/>
                  </a:lnTo>
                  <a:lnTo>
                    <a:pt x="416206" y="42256"/>
                  </a:lnTo>
                  <a:lnTo>
                    <a:pt x="374015" y="60098"/>
                  </a:lnTo>
                  <a:lnTo>
                    <a:pt x="333413" y="80780"/>
                  </a:lnTo>
                  <a:lnTo>
                    <a:pt x="294524" y="104175"/>
                  </a:lnTo>
                  <a:lnTo>
                    <a:pt x="257474" y="130159"/>
                  </a:lnTo>
                  <a:lnTo>
                    <a:pt x="222386" y="158607"/>
                  </a:lnTo>
                  <a:lnTo>
                    <a:pt x="189388" y="189394"/>
                  </a:lnTo>
                  <a:lnTo>
                    <a:pt x="158603" y="222395"/>
                  </a:lnTo>
                  <a:lnTo>
                    <a:pt x="130156" y="257484"/>
                  </a:lnTo>
                  <a:lnTo>
                    <a:pt x="104173" y="294538"/>
                  </a:lnTo>
                  <a:lnTo>
                    <a:pt x="80778" y="333430"/>
                  </a:lnTo>
                  <a:lnTo>
                    <a:pt x="60097" y="374035"/>
                  </a:lnTo>
                  <a:lnTo>
                    <a:pt x="42255" y="416230"/>
                  </a:lnTo>
                  <a:lnTo>
                    <a:pt x="27376" y="459889"/>
                  </a:lnTo>
                  <a:lnTo>
                    <a:pt x="15587" y="504886"/>
                  </a:lnTo>
                  <a:lnTo>
                    <a:pt x="7010" y="551097"/>
                  </a:lnTo>
                  <a:lnTo>
                    <a:pt x="1773" y="598397"/>
                  </a:lnTo>
                  <a:lnTo>
                    <a:pt x="0" y="646660"/>
                  </a:lnTo>
                  <a:lnTo>
                    <a:pt x="0" y="1493328"/>
                  </a:lnTo>
                  <a:lnTo>
                    <a:pt x="1293217" y="1493328"/>
                  </a:lnTo>
                  <a:lnTo>
                    <a:pt x="1293217" y="646660"/>
                  </a:lnTo>
                  <a:lnTo>
                    <a:pt x="1291443" y="598397"/>
                  </a:lnTo>
                  <a:lnTo>
                    <a:pt x="1286206" y="551097"/>
                  </a:lnTo>
                  <a:lnTo>
                    <a:pt x="1277630" y="504886"/>
                  </a:lnTo>
                  <a:lnTo>
                    <a:pt x="1265840" y="459889"/>
                  </a:lnTo>
                  <a:lnTo>
                    <a:pt x="1250961" y="416230"/>
                  </a:lnTo>
                  <a:lnTo>
                    <a:pt x="1233119" y="374035"/>
                  </a:lnTo>
                  <a:lnTo>
                    <a:pt x="1212438" y="333430"/>
                  </a:lnTo>
                  <a:lnTo>
                    <a:pt x="1189043" y="294538"/>
                  </a:lnTo>
                  <a:lnTo>
                    <a:pt x="1163060" y="257484"/>
                  </a:lnTo>
                  <a:lnTo>
                    <a:pt x="1134614" y="222395"/>
                  </a:lnTo>
                  <a:lnTo>
                    <a:pt x="1103828" y="189394"/>
                  </a:lnTo>
                  <a:lnTo>
                    <a:pt x="1070830" y="158607"/>
                  </a:lnTo>
                  <a:lnTo>
                    <a:pt x="1035743" y="130159"/>
                  </a:lnTo>
                  <a:lnTo>
                    <a:pt x="998692" y="104175"/>
                  </a:lnTo>
                  <a:lnTo>
                    <a:pt x="959803" y="80780"/>
                  </a:lnTo>
                  <a:lnTo>
                    <a:pt x="919201" y="60098"/>
                  </a:lnTo>
                  <a:lnTo>
                    <a:pt x="877010" y="42256"/>
                  </a:lnTo>
                  <a:lnTo>
                    <a:pt x="833356" y="27377"/>
                  </a:lnTo>
                  <a:lnTo>
                    <a:pt x="788364" y="15587"/>
                  </a:lnTo>
                  <a:lnTo>
                    <a:pt x="742159" y="7010"/>
                  </a:lnTo>
                  <a:lnTo>
                    <a:pt x="694865" y="1773"/>
                  </a:lnTo>
                  <a:lnTo>
                    <a:pt x="646608" y="0"/>
                  </a:lnTo>
                  <a:close/>
                </a:path>
              </a:pathLst>
            </a:custGeom>
            <a:solidFill>
              <a:srgbClr val="577F8B"/>
            </a:solidFill>
          </p:spPr>
          <p:txBody>
            <a:bodyPr wrap="square" lIns="0" tIns="0" rIns="0" bIns="0" rtlCol="0"/>
            <a:lstStyle/>
            <a:p>
              <a:pPr defTabSz="554492"/>
              <a:endParaRPr sz="1092" kern="0">
                <a:solidFill>
                  <a:sysClr val="windowText" lastClr="000000"/>
                </a:solidFill>
              </a:endParaRPr>
            </a:p>
          </p:txBody>
        </p:sp>
      </p:grpSp>
      <p:sp>
        <p:nvSpPr>
          <p:cNvPr id="17" name="object 8" descr="$PPTXTitle">
            <a:extLst>
              <a:ext uri="{FF2B5EF4-FFF2-40B4-BE49-F238E27FC236}">
                <a16:creationId xmlns:a16="http://schemas.microsoft.com/office/drawing/2014/main" id="{C8F303A9-26B0-CBFF-1806-5059205273CB}"/>
              </a:ext>
            </a:extLst>
          </p:cNvPr>
          <p:cNvSpPr txBox="1">
            <a:spLocks noGrp="1"/>
          </p:cNvSpPr>
          <p:nvPr>
            <p:ph type="title"/>
          </p:nvPr>
        </p:nvSpPr>
        <p:spPr>
          <a:xfrm>
            <a:off x="335561" y="371405"/>
            <a:ext cx="11720136" cy="4934535"/>
          </a:xfrm>
          <a:prstGeom prst="rect">
            <a:avLst/>
          </a:prstGeom>
        </p:spPr>
        <p:txBody>
          <a:bodyPr vert="horz" wrap="square" lIns="0" tIns="10012" rIns="0" bIns="0" rtlCol="0">
            <a:spAutoFit/>
          </a:bodyPr>
          <a:lstStyle/>
          <a:p>
            <a:pPr marL="7701" marR="3081">
              <a:lnSpc>
                <a:spcPts val="9605"/>
              </a:lnSpc>
              <a:spcBef>
                <a:spcPts val="1446"/>
              </a:spcBef>
            </a:pPr>
            <a:r>
              <a:rPr lang="da-DK" sz="8000" dirty="0">
                <a:solidFill>
                  <a:schemeClr val="tx1"/>
                </a:solidFill>
                <a:latin typeface="Barlow Semi Condensed" panose="00000506000000000000" pitchFamily="2" charset="0"/>
              </a:rPr>
              <a:t>BLIV MEDLEM 	</a:t>
            </a:r>
            <a:r>
              <a:rPr lang="da-DK" sz="4400" b="0" dirty="0">
                <a:solidFill>
                  <a:srgbClr val="C9AC45"/>
                </a:solidFill>
                <a:latin typeface="Barlow Semi Condensed" panose="00000506000000000000" pitchFamily="2" charset="0"/>
                <a:cs typeface="Barlow Semi Condensed"/>
              </a:rPr>
              <a:t>puls-eln.dk/bliv-medlem</a:t>
            </a:r>
            <a:br>
              <a:rPr lang="da-DK" sz="8000" dirty="0">
                <a:solidFill>
                  <a:schemeClr val="tx1"/>
                </a:solidFill>
                <a:latin typeface="Barlow Semi Condensed" panose="00000506000000000000" pitchFamily="2" charset="0"/>
              </a:rPr>
            </a:br>
            <a:r>
              <a:rPr lang="da-DK" sz="8000" dirty="0">
                <a:solidFill>
                  <a:schemeClr val="tx1"/>
                </a:solidFill>
                <a:latin typeface="Barlow Semi Condensed" panose="00000506000000000000" pitchFamily="2" charset="0"/>
              </a:rPr>
              <a:t>BLIV GIVER 		</a:t>
            </a:r>
            <a:r>
              <a:rPr lang="da-DK" sz="4400" b="0" dirty="0">
                <a:solidFill>
                  <a:srgbClr val="C9AC45"/>
                </a:solidFill>
                <a:latin typeface="Barlow Semi Condensed" panose="00000506000000000000" pitchFamily="2" charset="0"/>
                <a:cs typeface="Barlow Semi Condensed"/>
              </a:rPr>
              <a:t>puls-eln.dk/</a:t>
            </a:r>
            <a:r>
              <a:rPr lang="da-DK" sz="4400" b="0" dirty="0" err="1">
                <a:solidFill>
                  <a:srgbClr val="C9AC45"/>
                </a:solidFill>
                <a:latin typeface="Barlow Semi Condensed" panose="00000506000000000000" pitchFamily="2" charset="0"/>
                <a:cs typeface="Barlow Semi Condensed"/>
              </a:rPr>
              <a:t>stoet</a:t>
            </a:r>
            <a:br>
              <a:rPr lang="da-DK" sz="9339" dirty="0">
                <a:solidFill>
                  <a:srgbClr val="FFFFFF"/>
                </a:solidFill>
                <a:latin typeface="Barlow Semi Condensed" panose="00000506000000000000" pitchFamily="2" charset="0"/>
              </a:rPr>
            </a:br>
            <a:br>
              <a:rPr lang="da-DK" sz="4800" b="0" dirty="0">
                <a:solidFill>
                  <a:srgbClr val="C9AC45"/>
                </a:solidFill>
                <a:latin typeface="Barlow Semi Condensed" panose="00000506000000000000" pitchFamily="2" charset="0"/>
                <a:cs typeface="Barlow Semi Condensed"/>
              </a:rPr>
            </a:br>
            <a:endParaRPr sz="9339" dirty="0">
              <a:latin typeface="Barlow Semi Condensed" panose="00000506000000000000" pitchFamily="2"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8" y="0"/>
            <a:ext cx="12191144" cy="68576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C9AC45"/>
          </a:solidFill>
        </p:spPr>
        <p:txBody>
          <a:bodyPr wrap="square" lIns="0" tIns="0" rIns="0" bIns="0" rtlCol="0"/>
          <a:lstStyle/>
          <a:p>
            <a:endParaRPr sz="1092"/>
          </a:p>
        </p:txBody>
      </p:sp>
      <p:grpSp>
        <p:nvGrpSpPr>
          <p:cNvPr id="3" name="object 3"/>
          <p:cNvGrpSpPr/>
          <p:nvPr/>
        </p:nvGrpSpPr>
        <p:grpSpPr>
          <a:xfrm>
            <a:off x="428" y="1219114"/>
            <a:ext cx="2284587" cy="5638501"/>
            <a:chOff x="0" y="2010410"/>
            <a:chExt cx="3767454" cy="9298305"/>
          </a:xfrm>
        </p:grpSpPr>
        <p:sp>
          <p:nvSpPr>
            <p:cNvPr id="4" name="object 4"/>
            <p:cNvSpPr/>
            <p:nvPr/>
          </p:nvSpPr>
          <p:spPr>
            <a:xfrm>
              <a:off x="0" y="2010410"/>
              <a:ext cx="3767454" cy="9298305"/>
            </a:xfrm>
            <a:custGeom>
              <a:avLst/>
              <a:gdLst/>
              <a:ahLst/>
              <a:cxnLst/>
              <a:rect l="l" t="t" r="r" b="b"/>
              <a:pathLst>
                <a:path w="3767454" h="9298305">
                  <a:moveTo>
                    <a:pt x="721192" y="0"/>
                  </a:moveTo>
                  <a:lnTo>
                    <a:pt x="672759" y="377"/>
                  </a:lnTo>
                  <a:lnTo>
                    <a:pt x="624508" y="1505"/>
                  </a:lnTo>
                  <a:lnTo>
                    <a:pt x="576445" y="3379"/>
                  </a:lnTo>
                  <a:lnTo>
                    <a:pt x="528576" y="5992"/>
                  </a:lnTo>
                  <a:lnTo>
                    <a:pt x="480905" y="9339"/>
                  </a:lnTo>
                  <a:lnTo>
                    <a:pt x="433439" y="13415"/>
                  </a:lnTo>
                  <a:lnTo>
                    <a:pt x="386183" y="18214"/>
                  </a:lnTo>
                  <a:lnTo>
                    <a:pt x="339143" y="23731"/>
                  </a:lnTo>
                  <a:lnTo>
                    <a:pt x="292324" y="29959"/>
                  </a:lnTo>
                  <a:lnTo>
                    <a:pt x="245732" y="36894"/>
                  </a:lnTo>
                  <a:lnTo>
                    <a:pt x="199372" y="44529"/>
                  </a:lnTo>
                  <a:lnTo>
                    <a:pt x="153251" y="52860"/>
                  </a:lnTo>
                  <a:lnTo>
                    <a:pt x="107373" y="61880"/>
                  </a:lnTo>
                  <a:lnTo>
                    <a:pt x="61744" y="71584"/>
                  </a:lnTo>
                  <a:lnTo>
                    <a:pt x="16369" y="81967"/>
                  </a:lnTo>
                  <a:lnTo>
                    <a:pt x="0" y="85978"/>
                  </a:lnTo>
                  <a:lnTo>
                    <a:pt x="0" y="9298146"/>
                  </a:lnTo>
                  <a:lnTo>
                    <a:pt x="3766921" y="9298146"/>
                  </a:lnTo>
                  <a:lnTo>
                    <a:pt x="3766921" y="3045886"/>
                  </a:lnTo>
                  <a:lnTo>
                    <a:pt x="3766544" y="2997449"/>
                  </a:lnTo>
                  <a:lnTo>
                    <a:pt x="3765416" y="2949195"/>
                  </a:lnTo>
                  <a:lnTo>
                    <a:pt x="3763543" y="2901129"/>
                  </a:lnTo>
                  <a:lnTo>
                    <a:pt x="3760929" y="2853257"/>
                  </a:lnTo>
                  <a:lnTo>
                    <a:pt x="3757582" y="2805583"/>
                  </a:lnTo>
                  <a:lnTo>
                    <a:pt x="3753506" y="2758114"/>
                  </a:lnTo>
                  <a:lnTo>
                    <a:pt x="3748707" y="2710855"/>
                  </a:lnTo>
                  <a:lnTo>
                    <a:pt x="3743191" y="2663811"/>
                  </a:lnTo>
                  <a:lnTo>
                    <a:pt x="3736963" y="2616990"/>
                  </a:lnTo>
                  <a:lnTo>
                    <a:pt x="3730028" y="2570395"/>
                  </a:lnTo>
                  <a:lnTo>
                    <a:pt x="3722393" y="2524032"/>
                  </a:lnTo>
                  <a:lnTo>
                    <a:pt x="3714063" y="2477907"/>
                  </a:lnTo>
                  <a:lnTo>
                    <a:pt x="3705043" y="2432026"/>
                  </a:lnTo>
                  <a:lnTo>
                    <a:pt x="3695339" y="2386395"/>
                  </a:lnTo>
                  <a:lnTo>
                    <a:pt x="3684957" y="2341018"/>
                  </a:lnTo>
                  <a:lnTo>
                    <a:pt x="3673902" y="2295901"/>
                  </a:lnTo>
                  <a:lnTo>
                    <a:pt x="3662180" y="2251050"/>
                  </a:lnTo>
                  <a:lnTo>
                    <a:pt x="3649796" y="2206471"/>
                  </a:lnTo>
                  <a:lnTo>
                    <a:pt x="3636755" y="2162169"/>
                  </a:lnTo>
                  <a:lnTo>
                    <a:pt x="3623065" y="2118149"/>
                  </a:lnTo>
                  <a:lnTo>
                    <a:pt x="3608729" y="2074418"/>
                  </a:lnTo>
                  <a:lnTo>
                    <a:pt x="3593754" y="2030980"/>
                  </a:lnTo>
                  <a:lnTo>
                    <a:pt x="3578146" y="1987842"/>
                  </a:lnTo>
                  <a:lnTo>
                    <a:pt x="3561909" y="1945009"/>
                  </a:lnTo>
                  <a:lnTo>
                    <a:pt x="3545049" y="1902486"/>
                  </a:lnTo>
                  <a:lnTo>
                    <a:pt x="3527572" y="1860279"/>
                  </a:lnTo>
                  <a:lnTo>
                    <a:pt x="3509484" y="1818394"/>
                  </a:lnTo>
                  <a:lnTo>
                    <a:pt x="3490790" y="1776836"/>
                  </a:lnTo>
                  <a:lnTo>
                    <a:pt x="3471496" y="1735611"/>
                  </a:lnTo>
                  <a:lnTo>
                    <a:pt x="3451606" y="1694724"/>
                  </a:lnTo>
                  <a:lnTo>
                    <a:pt x="3431128" y="1654182"/>
                  </a:lnTo>
                  <a:lnTo>
                    <a:pt x="3410066" y="1613988"/>
                  </a:lnTo>
                  <a:lnTo>
                    <a:pt x="3388426" y="1574150"/>
                  </a:lnTo>
                  <a:lnTo>
                    <a:pt x="3366213" y="1534673"/>
                  </a:lnTo>
                  <a:lnTo>
                    <a:pt x="3343433" y="1495562"/>
                  </a:lnTo>
                  <a:lnTo>
                    <a:pt x="3320093" y="1456822"/>
                  </a:lnTo>
                  <a:lnTo>
                    <a:pt x="3296196" y="1418460"/>
                  </a:lnTo>
                  <a:lnTo>
                    <a:pt x="3271749" y="1380481"/>
                  </a:lnTo>
                  <a:lnTo>
                    <a:pt x="3246758" y="1342891"/>
                  </a:lnTo>
                  <a:lnTo>
                    <a:pt x="3221227" y="1305695"/>
                  </a:lnTo>
                  <a:lnTo>
                    <a:pt x="3195163" y="1268898"/>
                  </a:lnTo>
                  <a:lnTo>
                    <a:pt x="3168572" y="1232507"/>
                  </a:lnTo>
                  <a:lnTo>
                    <a:pt x="3141457" y="1196526"/>
                  </a:lnTo>
                  <a:lnTo>
                    <a:pt x="3113827" y="1160962"/>
                  </a:lnTo>
                  <a:lnTo>
                    <a:pt x="3085685" y="1125820"/>
                  </a:lnTo>
                  <a:lnTo>
                    <a:pt x="3057037" y="1091106"/>
                  </a:lnTo>
                  <a:lnTo>
                    <a:pt x="3027889" y="1056824"/>
                  </a:lnTo>
                  <a:lnTo>
                    <a:pt x="2998247" y="1022982"/>
                  </a:lnTo>
                  <a:lnTo>
                    <a:pt x="2968117" y="989583"/>
                  </a:lnTo>
                  <a:lnTo>
                    <a:pt x="2937502" y="956635"/>
                  </a:lnTo>
                  <a:lnTo>
                    <a:pt x="2906411" y="924142"/>
                  </a:lnTo>
                  <a:lnTo>
                    <a:pt x="2874847" y="892110"/>
                  </a:lnTo>
                  <a:lnTo>
                    <a:pt x="2842816" y="860544"/>
                  </a:lnTo>
                  <a:lnTo>
                    <a:pt x="2810324" y="829451"/>
                  </a:lnTo>
                  <a:lnTo>
                    <a:pt x="2777377" y="798836"/>
                  </a:lnTo>
                  <a:lnTo>
                    <a:pt x="2743981" y="768703"/>
                  </a:lnTo>
                  <a:lnTo>
                    <a:pt x="2710140" y="739060"/>
                  </a:lnTo>
                  <a:lnTo>
                    <a:pt x="2675860" y="709911"/>
                  </a:lnTo>
                  <a:lnTo>
                    <a:pt x="2641147" y="681262"/>
                  </a:lnTo>
                  <a:lnTo>
                    <a:pt x="2606007" y="653119"/>
                  </a:lnTo>
                  <a:lnTo>
                    <a:pt x="2570444" y="625487"/>
                  </a:lnTo>
                  <a:lnTo>
                    <a:pt x="2534465" y="598372"/>
                  </a:lnTo>
                  <a:lnTo>
                    <a:pt x="2498076" y="571779"/>
                  </a:lnTo>
                  <a:lnTo>
                    <a:pt x="2461281" y="545714"/>
                  </a:lnTo>
                  <a:lnTo>
                    <a:pt x="2424087" y="520183"/>
                  </a:lnTo>
                  <a:lnTo>
                    <a:pt x="2386498" y="495190"/>
                  </a:lnTo>
                  <a:lnTo>
                    <a:pt x="2348521" y="470742"/>
                  </a:lnTo>
                  <a:lnTo>
                    <a:pt x="2310161" y="446845"/>
                  </a:lnTo>
                  <a:lnTo>
                    <a:pt x="2271424" y="423503"/>
                  </a:lnTo>
                  <a:lnTo>
                    <a:pt x="2232315" y="400723"/>
                  </a:lnTo>
                  <a:lnTo>
                    <a:pt x="2192839" y="378509"/>
                  </a:lnTo>
                  <a:lnTo>
                    <a:pt x="2153003" y="356868"/>
                  </a:lnTo>
                  <a:lnTo>
                    <a:pt x="2112812" y="335805"/>
                  </a:lnTo>
                  <a:lnTo>
                    <a:pt x="2072271" y="315326"/>
                  </a:lnTo>
                  <a:lnTo>
                    <a:pt x="2031387" y="295436"/>
                  </a:lnTo>
                  <a:lnTo>
                    <a:pt x="1990164" y="276141"/>
                  </a:lnTo>
                  <a:lnTo>
                    <a:pt x="1948609" y="257446"/>
                  </a:lnTo>
                  <a:lnTo>
                    <a:pt x="1906726" y="239357"/>
                  </a:lnTo>
                  <a:lnTo>
                    <a:pt x="1864521" y="221880"/>
                  </a:lnTo>
                  <a:lnTo>
                    <a:pt x="1822001" y="205019"/>
                  </a:lnTo>
                  <a:lnTo>
                    <a:pt x="1779170" y="188782"/>
                  </a:lnTo>
                  <a:lnTo>
                    <a:pt x="1736034" y="173172"/>
                  </a:lnTo>
                  <a:lnTo>
                    <a:pt x="1692599" y="158197"/>
                  </a:lnTo>
                  <a:lnTo>
                    <a:pt x="1648870" y="143861"/>
                  </a:lnTo>
                  <a:lnTo>
                    <a:pt x="1604853" y="130170"/>
                  </a:lnTo>
                  <a:lnTo>
                    <a:pt x="1560554" y="117129"/>
                  </a:lnTo>
                  <a:lnTo>
                    <a:pt x="1515977" y="104745"/>
                  </a:lnTo>
                  <a:lnTo>
                    <a:pt x="1471129" y="93022"/>
                  </a:lnTo>
                  <a:lnTo>
                    <a:pt x="1426015" y="81967"/>
                  </a:lnTo>
                  <a:lnTo>
                    <a:pt x="1380641" y="71584"/>
                  </a:lnTo>
                  <a:lnTo>
                    <a:pt x="1335012" y="61880"/>
                  </a:lnTo>
                  <a:lnTo>
                    <a:pt x="1289134" y="52860"/>
                  </a:lnTo>
                  <a:lnTo>
                    <a:pt x="1243012" y="44529"/>
                  </a:lnTo>
                  <a:lnTo>
                    <a:pt x="1196652" y="36894"/>
                  </a:lnTo>
                  <a:lnTo>
                    <a:pt x="1150060" y="29959"/>
                  </a:lnTo>
                  <a:lnTo>
                    <a:pt x="1103241" y="23731"/>
                  </a:lnTo>
                  <a:lnTo>
                    <a:pt x="1056201" y="18214"/>
                  </a:lnTo>
                  <a:lnTo>
                    <a:pt x="1008945" y="13415"/>
                  </a:lnTo>
                  <a:lnTo>
                    <a:pt x="961479" y="9339"/>
                  </a:lnTo>
                  <a:lnTo>
                    <a:pt x="913808" y="5992"/>
                  </a:lnTo>
                  <a:lnTo>
                    <a:pt x="865939" y="3379"/>
                  </a:lnTo>
                  <a:lnTo>
                    <a:pt x="817876" y="1505"/>
                  </a:lnTo>
                  <a:lnTo>
                    <a:pt x="769625" y="377"/>
                  </a:lnTo>
                  <a:lnTo>
                    <a:pt x="721192" y="0"/>
                  </a:lnTo>
                  <a:close/>
                </a:path>
              </a:pathLst>
            </a:custGeom>
            <a:solidFill>
              <a:srgbClr val="6B335B"/>
            </a:solidFill>
          </p:spPr>
          <p:txBody>
            <a:bodyPr wrap="square" lIns="0" tIns="0" rIns="0" bIns="0" rtlCol="0"/>
            <a:lstStyle/>
            <a:p>
              <a:endParaRPr sz="1092"/>
            </a:p>
          </p:txBody>
        </p:sp>
        <p:sp>
          <p:nvSpPr>
            <p:cNvPr id="5" name="object 5"/>
            <p:cNvSpPr/>
            <p:nvPr/>
          </p:nvSpPr>
          <p:spPr>
            <a:xfrm>
              <a:off x="691078" y="4837549"/>
              <a:ext cx="1108710" cy="6471285"/>
            </a:xfrm>
            <a:custGeom>
              <a:avLst/>
              <a:gdLst/>
              <a:ahLst/>
              <a:cxnLst/>
              <a:rect l="l" t="t" r="r" b="b"/>
              <a:pathLst>
                <a:path w="1108710" h="6471284">
                  <a:moveTo>
                    <a:pt x="554087" y="0"/>
                  </a:moveTo>
                  <a:lnTo>
                    <a:pt x="506279" y="2033"/>
                  </a:lnTo>
                  <a:lnTo>
                    <a:pt x="459600" y="8022"/>
                  </a:lnTo>
                  <a:lnTo>
                    <a:pt x="414216" y="17801"/>
                  </a:lnTo>
                  <a:lnTo>
                    <a:pt x="370294" y="31204"/>
                  </a:lnTo>
                  <a:lnTo>
                    <a:pt x="328001" y="48064"/>
                  </a:lnTo>
                  <a:lnTo>
                    <a:pt x="287502" y="68214"/>
                  </a:lnTo>
                  <a:lnTo>
                    <a:pt x="248964" y="91489"/>
                  </a:lnTo>
                  <a:lnTo>
                    <a:pt x="212553" y="117722"/>
                  </a:lnTo>
                  <a:lnTo>
                    <a:pt x="178436" y="146747"/>
                  </a:lnTo>
                  <a:lnTo>
                    <a:pt x="146778" y="178398"/>
                  </a:lnTo>
                  <a:lnTo>
                    <a:pt x="117747" y="212508"/>
                  </a:lnTo>
                  <a:lnTo>
                    <a:pt x="91508" y="248912"/>
                  </a:lnTo>
                  <a:lnTo>
                    <a:pt x="68228" y="287442"/>
                  </a:lnTo>
                  <a:lnTo>
                    <a:pt x="48074" y="327932"/>
                  </a:lnTo>
                  <a:lnTo>
                    <a:pt x="31211" y="370217"/>
                  </a:lnTo>
                  <a:lnTo>
                    <a:pt x="17805" y="414130"/>
                  </a:lnTo>
                  <a:lnTo>
                    <a:pt x="8024" y="459504"/>
                  </a:lnTo>
                  <a:lnTo>
                    <a:pt x="2033" y="506174"/>
                  </a:lnTo>
                  <a:lnTo>
                    <a:pt x="0" y="553972"/>
                  </a:lnTo>
                  <a:lnTo>
                    <a:pt x="0" y="6197287"/>
                  </a:lnTo>
                  <a:lnTo>
                    <a:pt x="2033" y="6245087"/>
                  </a:lnTo>
                  <a:lnTo>
                    <a:pt x="8024" y="6291761"/>
                  </a:lnTo>
                  <a:lnTo>
                    <a:pt x="17805" y="6337141"/>
                  </a:lnTo>
                  <a:lnTo>
                    <a:pt x="31211" y="6381062"/>
                  </a:lnTo>
                  <a:lnTo>
                    <a:pt x="48074" y="6423356"/>
                  </a:lnTo>
                  <a:lnTo>
                    <a:pt x="68228" y="6463857"/>
                  </a:lnTo>
                  <a:lnTo>
                    <a:pt x="72547" y="6471007"/>
                  </a:lnTo>
                  <a:lnTo>
                    <a:pt x="1035630" y="6471007"/>
                  </a:lnTo>
                  <a:lnTo>
                    <a:pt x="1060103" y="6423356"/>
                  </a:lnTo>
                  <a:lnTo>
                    <a:pt x="1076965" y="6381062"/>
                  </a:lnTo>
                  <a:lnTo>
                    <a:pt x="1090370" y="6337141"/>
                  </a:lnTo>
                  <a:lnTo>
                    <a:pt x="1100151" y="6291761"/>
                  </a:lnTo>
                  <a:lnTo>
                    <a:pt x="1106141" y="6245087"/>
                  </a:lnTo>
                  <a:lnTo>
                    <a:pt x="1108175" y="6197287"/>
                  </a:lnTo>
                  <a:lnTo>
                    <a:pt x="1108175" y="553972"/>
                  </a:lnTo>
                  <a:lnTo>
                    <a:pt x="1106141" y="506174"/>
                  </a:lnTo>
                  <a:lnTo>
                    <a:pt x="1100151" y="459504"/>
                  </a:lnTo>
                  <a:lnTo>
                    <a:pt x="1090370" y="414130"/>
                  </a:lnTo>
                  <a:lnTo>
                    <a:pt x="1076965" y="370217"/>
                  </a:lnTo>
                  <a:lnTo>
                    <a:pt x="1060103" y="327932"/>
                  </a:lnTo>
                  <a:lnTo>
                    <a:pt x="1039948" y="287442"/>
                  </a:lnTo>
                  <a:lnTo>
                    <a:pt x="1016669" y="248912"/>
                  </a:lnTo>
                  <a:lnTo>
                    <a:pt x="990431" y="212508"/>
                  </a:lnTo>
                  <a:lnTo>
                    <a:pt x="961400" y="178398"/>
                  </a:lnTo>
                  <a:lnTo>
                    <a:pt x="929743" y="146747"/>
                  </a:lnTo>
                  <a:lnTo>
                    <a:pt x="895626" y="117722"/>
                  </a:lnTo>
                  <a:lnTo>
                    <a:pt x="859215" y="91489"/>
                  </a:lnTo>
                  <a:lnTo>
                    <a:pt x="820677" y="68214"/>
                  </a:lnTo>
                  <a:lnTo>
                    <a:pt x="780178" y="48064"/>
                  </a:lnTo>
                  <a:lnTo>
                    <a:pt x="737884" y="31204"/>
                  </a:lnTo>
                  <a:lnTo>
                    <a:pt x="693962" y="17801"/>
                  </a:lnTo>
                  <a:lnTo>
                    <a:pt x="648578" y="8022"/>
                  </a:lnTo>
                  <a:lnTo>
                    <a:pt x="601897" y="2033"/>
                  </a:lnTo>
                  <a:lnTo>
                    <a:pt x="554087" y="0"/>
                  </a:lnTo>
                  <a:close/>
                </a:path>
              </a:pathLst>
            </a:custGeom>
            <a:solidFill>
              <a:srgbClr val="934268"/>
            </a:solidFill>
          </p:spPr>
          <p:txBody>
            <a:bodyPr wrap="square" lIns="0" tIns="0" rIns="0" bIns="0" rtlCol="0"/>
            <a:lstStyle/>
            <a:p>
              <a:endParaRPr sz="1092"/>
            </a:p>
          </p:txBody>
        </p:sp>
      </p:grpSp>
      <p:sp>
        <p:nvSpPr>
          <p:cNvPr id="6" name="object 6"/>
          <p:cNvSpPr txBox="1"/>
          <p:nvPr/>
        </p:nvSpPr>
        <p:spPr>
          <a:xfrm>
            <a:off x="3308297" y="2011457"/>
            <a:ext cx="7634017" cy="2472322"/>
          </a:xfrm>
          <a:prstGeom prst="rect">
            <a:avLst/>
          </a:prstGeom>
        </p:spPr>
        <p:txBody>
          <a:bodyPr vert="horz" wrap="square" lIns="0" tIns="10012" rIns="0" bIns="0" rtlCol="0">
            <a:spAutoFit/>
          </a:bodyPr>
          <a:lstStyle/>
          <a:p>
            <a:pPr marL="7701" marR="3081">
              <a:lnSpc>
                <a:spcPts val="9605"/>
              </a:lnSpc>
              <a:spcBef>
                <a:spcPts val="1446"/>
              </a:spcBef>
            </a:pPr>
            <a:r>
              <a:rPr sz="9339" b="1" dirty="0">
                <a:solidFill>
                  <a:srgbClr val="231F20"/>
                </a:solidFill>
                <a:latin typeface="Barlow Semi Condensed"/>
                <a:cs typeface="Barlow Semi Condensed"/>
              </a:rPr>
              <a:t>M</a:t>
            </a:r>
            <a:r>
              <a:rPr lang="da-DK" sz="9339" b="1" dirty="0">
                <a:solidFill>
                  <a:srgbClr val="231F20"/>
                </a:solidFill>
                <a:latin typeface="Barlow Semi Condensed"/>
                <a:cs typeface="Barlow Semi Condensed"/>
              </a:rPr>
              <a:t>OBILEPAY:</a:t>
            </a:r>
            <a:br>
              <a:rPr lang="da-DK" sz="9339" b="1" dirty="0">
                <a:solidFill>
                  <a:srgbClr val="231F20"/>
                </a:solidFill>
                <a:latin typeface="Barlow Semi Condensed"/>
                <a:cs typeface="Barlow Semi Condensed"/>
              </a:rPr>
            </a:br>
            <a:r>
              <a:rPr lang="da-DK" sz="9339" b="1" dirty="0">
                <a:solidFill>
                  <a:srgbClr val="231F20"/>
                </a:solidFill>
                <a:latin typeface="Barlow Semi Condensed"/>
                <a:cs typeface="Barlow Semi Condensed"/>
              </a:rPr>
              <a:t>89 72 4</a:t>
            </a:r>
            <a:endParaRPr sz="9339" dirty="0">
              <a:latin typeface="Barlow Semi Condensed"/>
              <a:cs typeface="Barlow Semi Condensed"/>
            </a:endParaRPr>
          </a:p>
        </p:txBody>
      </p:sp>
      <p:grpSp>
        <p:nvGrpSpPr>
          <p:cNvPr id="7" name="object 7"/>
          <p:cNvGrpSpPr/>
          <p:nvPr/>
        </p:nvGrpSpPr>
        <p:grpSpPr>
          <a:xfrm>
            <a:off x="8883704" y="0"/>
            <a:ext cx="3308090" cy="3130960"/>
            <a:chOff x="14649180" y="0"/>
            <a:chExt cx="5455285" cy="5163185"/>
          </a:xfrm>
        </p:grpSpPr>
        <p:sp>
          <p:nvSpPr>
            <p:cNvPr id="8" name="object 8"/>
            <p:cNvSpPr/>
            <p:nvPr/>
          </p:nvSpPr>
          <p:spPr>
            <a:xfrm>
              <a:off x="17381669" y="0"/>
              <a:ext cx="2345690" cy="5163185"/>
            </a:xfrm>
            <a:custGeom>
              <a:avLst/>
              <a:gdLst/>
              <a:ahLst/>
              <a:cxnLst/>
              <a:rect l="l" t="t" r="r" b="b"/>
              <a:pathLst>
                <a:path w="2345690" h="5163185">
                  <a:moveTo>
                    <a:pt x="2345478" y="0"/>
                  </a:moveTo>
                  <a:lnTo>
                    <a:pt x="0" y="0"/>
                  </a:lnTo>
                  <a:lnTo>
                    <a:pt x="0" y="3989895"/>
                  </a:lnTo>
                  <a:lnTo>
                    <a:pt x="978" y="4038226"/>
                  </a:lnTo>
                  <a:lnTo>
                    <a:pt x="3887" y="4086061"/>
                  </a:lnTo>
                  <a:lnTo>
                    <a:pt x="8690" y="4133361"/>
                  </a:lnTo>
                  <a:lnTo>
                    <a:pt x="15349" y="4180089"/>
                  </a:lnTo>
                  <a:lnTo>
                    <a:pt x="23825" y="4226207"/>
                  </a:lnTo>
                  <a:lnTo>
                    <a:pt x="34082" y="4271677"/>
                  </a:lnTo>
                  <a:lnTo>
                    <a:pt x="46082" y="4316462"/>
                  </a:lnTo>
                  <a:lnTo>
                    <a:pt x="59786" y="4360523"/>
                  </a:lnTo>
                  <a:lnTo>
                    <a:pt x="75158" y="4403824"/>
                  </a:lnTo>
                  <a:lnTo>
                    <a:pt x="92159" y="4446325"/>
                  </a:lnTo>
                  <a:lnTo>
                    <a:pt x="110752" y="4487990"/>
                  </a:lnTo>
                  <a:lnTo>
                    <a:pt x="130898" y="4528781"/>
                  </a:lnTo>
                  <a:lnTo>
                    <a:pt x="152561" y="4568660"/>
                  </a:lnTo>
                  <a:lnTo>
                    <a:pt x="175703" y="4607588"/>
                  </a:lnTo>
                  <a:lnTo>
                    <a:pt x="200285" y="4645530"/>
                  </a:lnTo>
                  <a:lnTo>
                    <a:pt x="226270" y="4682445"/>
                  </a:lnTo>
                  <a:lnTo>
                    <a:pt x="253620" y="4718298"/>
                  </a:lnTo>
                  <a:lnTo>
                    <a:pt x="282298" y="4753050"/>
                  </a:lnTo>
                  <a:lnTo>
                    <a:pt x="312266" y="4786663"/>
                  </a:lnTo>
                  <a:lnTo>
                    <a:pt x="343486" y="4819100"/>
                  </a:lnTo>
                  <a:lnTo>
                    <a:pt x="375921" y="4850322"/>
                  </a:lnTo>
                  <a:lnTo>
                    <a:pt x="409532" y="4880293"/>
                  </a:lnTo>
                  <a:lnTo>
                    <a:pt x="444282" y="4908974"/>
                  </a:lnTo>
                  <a:lnTo>
                    <a:pt x="480134" y="4936327"/>
                  </a:lnTo>
                  <a:lnTo>
                    <a:pt x="517049" y="4962316"/>
                  </a:lnTo>
                  <a:lnTo>
                    <a:pt x="554989" y="4986901"/>
                  </a:lnTo>
                  <a:lnTo>
                    <a:pt x="593918" y="5010045"/>
                  </a:lnTo>
                  <a:lnTo>
                    <a:pt x="633797" y="5031711"/>
                  </a:lnTo>
                  <a:lnTo>
                    <a:pt x="674589" y="5051861"/>
                  </a:lnTo>
                  <a:lnTo>
                    <a:pt x="716255" y="5070457"/>
                  </a:lnTo>
                  <a:lnTo>
                    <a:pt x="758759" y="5087461"/>
                  </a:lnTo>
                  <a:lnTo>
                    <a:pt x="802062" y="5102835"/>
                  </a:lnTo>
                  <a:lnTo>
                    <a:pt x="846127" y="5116542"/>
                  </a:lnTo>
                  <a:lnTo>
                    <a:pt x="890915" y="5128544"/>
                  </a:lnTo>
                  <a:lnTo>
                    <a:pt x="936390" y="5138803"/>
                  </a:lnTo>
                  <a:lnTo>
                    <a:pt x="982514" y="5147281"/>
                  </a:lnTo>
                  <a:lnTo>
                    <a:pt x="1029248" y="5153941"/>
                  </a:lnTo>
                  <a:lnTo>
                    <a:pt x="1076556" y="5158745"/>
                  </a:lnTo>
                  <a:lnTo>
                    <a:pt x="1124398" y="5161656"/>
                  </a:lnTo>
                  <a:lnTo>
                    <a:pt x="1172739" y="5162634"/>
                  </a:lnTo>
                  <a:lnTo>
                    <a:pt x="1221079" y="5161656"/>
                  </a:lnTo>
                  <a:lnTo>
                    <a:pt x="1268922" y="5158745"/>
                  </a:lnTo>
                  <a:lnTo>
                    <a:pt x="1316229" y="5153941"/>
                  </a:lnTo>
                  <a:lnTo>
                    <a:pt x="1362963" y="5147281"/>
                  </a:lnTo>
                  <a:lnTo>
                    <a:pt x="1409087" y="5138803"/>
                  </a:lnTo>
                  <a:lnTo>
                    <a:pt x="1454562" y="5128544"/>
                  </a:lnTo>
                  <a:lnTo>
                    <a:pt x="1499351" y="5116542"/>
                  </a:lnTo>
                  <a:lnTo>
                    <a:pt x="1543415" y="5102835"/>
                  </a:lnTo>
                  <a:lnTo>
                    <a:pt x="1586718" y="5087461"/>
                  </a:lnTo>
                  <a:lnTo>
                    <a:pt x="1629222" y="5070457"/>
                  </a:lnTo>
                  <a:lnTo>
                    <a:pt x="1670889" y="5051861"/>
                  </a:lnTo>
                  <a:lnTo>
                    <a:pt x="1711680" y="5031711"/>
                  </a:lnTo>
                  <a:lnTo>
                    <a:pt x="1751559" y="5010045"/>
                  </a:lnTo>
                  <a:lnTo>
                    <a:pt x="1790488" y="4986901"/>
                  </a:lnTo>
                  <a:lnTo>
                    <a:pt x="1828429" y="4962316"/>
                  </a:lnTo>
                  <a:lnTo>
                    <a:pt x="1865344" y="4936327"/>
                  </a:lnTo>
                  <a:lnTo>
                    <a:pt x="1901195" y="4908974"/>
                  </a:lnTo>
                  <a:lnTo>
                    <a:pt x="1935945" y="4880293"/>
                  </a:lnTo>
                  <a:lnTo>
                    <a:pt x="1969556" y="4850322"/>
                  </a:lnTo>
                  <a:lnTo>
                    <a:pt x="2001991" y="4819100"/>
                  </a:lnTo>
                  <a:lnTo>
                    <a:pt x="2033211" y="4786663"/>
                  </a:lnTo>
                  <a:lnTo>
                    <a:pt x="2063179" y="4753050"/>
                  </a:lnTo>
                  <a:lnTo>
                    <a:pt x="2091857" y="4718298"/>
                  </a:lnTo>
                  <a:lnTo>
                    <a:pt x="2119208" y="4682445"/>
                  </a:lnTo>
                  <a:lnTo>
                    <a:pt x="2145193" y="4645530"/>
                  </a:lnTo>
                  <a:lnTo>
                    <a:pt x="2169775" y="4607588"/>
                  </a:lnTo>
                  <a:lnTo>
                    <a:pt x="2192916" y="4568660"/>
                  </a:lnTo>
                  <a:lnTo>
                    <a:pt x="2214579" y="4528781"/>
                  </a:lnTo>
                  <a:lnTo>
                    <a:pt x="2234726" y="4487990"/>
                  </a:lnTo>
                  <a:lnTo>
                    <a:pt x="2253318" y="4446325"/>
                  </a:lnTo>
                  <a:lnTo>
                    <a:pt x="2270319" y="4403824"/>
                  </a:lnTo>
                  <a:lnTo>
                    <a:pt x="2285691" y="4360523"/>
                  </a:lnTo>
                  <a:lnTo>
                    <a:pt x="2299395" y="4316462"/>
                  </a:lnTo>
                  <a:lnTo>
                    <a:pt x="2311395" y="4271677"/>
                  </a:lnTo>
                  <a:lnTo>
                    <a:pt x="2321652" y="4226207"/>
                  </a:lnTo>
                  <a:lnTo>
                    <a:pt x="2330129" y="4180089"/>
                  </a:lnTo>
                  <a:lnTo>
                    <a:pt x="2336787" y="4133361"/>
                  </a:lnTo>
                  <a:lnTo>
                    <a:pt x="2341590" y="4086061"/>
                  </a:lnTo>
                  <a:lnTo>
                    <a:pt x="2344500" y="4038226"/>
                  </a:lnTo>
                  <a:lnTo>
                    <a:pt x="2345478" y="3989895"/>
                  </a:lnTo>
                  <a:lnTo>
                    <a:pt x="2345478" y="0"/>
                  </a:lnTo>
                  <a:close/>
                </a:path>
              </a:pathLst>
            </a:custGeom>
            <a:solidFill>
              <a:srgbClr val="86B4C2"/>
            </a:solidFill>
          </p:spPr>
          <p:txBody>
            <a:bodyPr wrap="square" lIns="0" tIns="0" rIns="0" bIns="0" rtlCol="0"/>
            <a:lstStyle/>
            <a:p>
              <a:endParaRPr sz="1092"/>
            </a:p>
          </p:txBody>
        </p:sp>
        <p:pic>
          <p:nvPicPr>
            <p:cNvPr id="9" name="object 9"/>
            <p:cNvPicPr/>
            <p:nvPr/>
          </p:nvPicPr>
          <p:blipFill>
            <a:blip r:embed="rId2" cstate="print"/>
            <a:stretch>
              <a:fillRect/>
            </a:stretch>
          </p:blipFill>
          <p:spPr>
            <a:xfrm>
              <a:off x="14649180" y="0"/>
              <a:ext cx="5454909" cy="4521384"/>
            </a:xfrm>
            <a:prstGeom prst="rect">
              <a:avLst/>
            </a:prstGeom>
          </p:spPr>
        </p:pic>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151</TotalTime>
  <Words>426</Words>
  <Application>Microsoft Office PowerPoint</Application>
  <PresentationFormat>Widescreen</PresentationFormat>
  <Paragraphs>30</Paragraphs>
  <Slides>5</Slides>
  <Notes>4</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5</vt:i4>
      </vt:variant>
    </vt:vector>
  </HeadingPairs>
  <TitlesOfParts>
    <vt:vector size="10" baseType="lpstr">
      <vt:lpstr>Aptos</vt:lpstr>
      <vt:lpstr>Arial</vt:lpstr>
      <vt:lpstr>Barlow Semi Condensed</vt:lpstr>
      <vt:lpstr>Calibri</vt:lpstr>
      <vt:lpstr>Office Theme</vt:lpstr>
      <vt:lpstr>PowerPoint-præsentation</vt:lpstr>
      <vt:lpstr>TYDELIGE FORSKELLIGE SAMLENDE</vt:lpstr>
      <vt:lpstr>ET NETVÆRK AF MENNESKER OG MENIGHEDER</vt:lpstr>
      <vt:lpstr>BLIV MEDLEM  puls-eln.dk/bliv-medlem BLIV GIVER   puls-eln.dk/stoet  </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Andreas Kammersgaard Ipsen</dc:creator>
  <cp:lastModifiedBy>Andreas Kammersgaard Ipsen</cp:lastModifiedBy>
  <cp:revision>1</cp:revision>
  <dcterms:created xsi:type="dcterms:W3CDTF">2026-09-15T10:07:10Z</dcterms:created>
  <dcterms:modified xsi:type="dcterms:W3CDTF">2026-09-16T08:28:38Z</dcterms:modified>
</cp:coreProperties>
</file>