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818F"/>
    <a:srgbClr val="8629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ACBC0F-6E73-4877-8731-C67A6B88596F}" v="3" dt="2020-09-15T12:45:31.8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60" d="100"/>
          <a:sy n="60" d="100"/>
        </p:scale>
        <p:origin x="83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A30ADC-F1D4-4B75-8E86-5314B02AD8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ABAB2C34-B692-4D40-805F-1D52BDE5C3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68B2DFE-49AB-487F-AC32-8BEC5DA84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FF8E-DDD3-4422-822B-3552C75DF769}" type="datetimeFigureOut">
              <a:rPr lang="da-DK" smtClean="0"/>
              <a:t>30-08-2022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81CE090-7EA3-4D9D-85BA-21D6E1025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AC7A844-BC7E-4234-94EF-292173782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52FF1-5A56-4641-8790-0B2E37088B1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48388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FDEA29-2701-4F37-AA3E-B2529FB1B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EE37003A-669C-447E-8E3F-E12CEE8786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6814ACA-DBCE-4395-8980-620F7D3BE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FF8E-DDD3-4422-822B-3552C75DF769}" type="datetimeFigureOut">
              <a:rPr lang="da-DK" smtClean="0"/>
              <a:t>30-08-2022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6900A49-1E53-4CF2-A400-3B0106A0C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75FA3C8-39C6-4A2E-818E-4E9435411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52FF1-5A56-4641-8790-0B2E37088B1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7219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4A91A15F-9F74-4E6C-9B04-049FA758A9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B4BF3592-E044-4831-9830-A2C3D5388D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50D5590-FACC-4C6C-9E6E-3A6E5D54F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FF8E-DDD3-4422-822B-3552C75DF769}" type="datetimeFigureOut">
              <a:rPr lang="da-DK" smtClean="0"/>
              <a:t>30-08-2022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958C13D-D6D2-446F-8850-6C5318520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8FD8B1A-7623-4E8B-9E72-65DBA45EF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52FF1-5A56-4641-8790-0B2E37088B1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84479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804D4F-4399-4D41-B71E-95427920A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C47D9E9-EB59-4074-8386-3BEC40D39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F33555C-F4D0-4A12-805A-BCB73DF60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FF8E-DDD3-4422-822B-3552C75DF769}" type="datetimeFigureOut">
              <a:rPr lang="da-DK" smtClean="0"/>
              <a:t>30-08-2022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927168C-3536-46A2-8280-4E00825E9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10B49EF-0523-454A-8308-E90049FBC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52FF1-5A56-4641-8790-0B2E37088B1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47141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976A28-AE5F-4CAA-ADE2-49EAD2FF7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33C3F68-6FEE-41E9-8399-9950740651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53E4B53-393B-436B-BD7E-DD9AA0D28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FF8E-DDD3-4422-822B-3552C75DF769}" type="datetimeFigureOut">
              <a:rPr lang="da-DK" smtClean="0"/>
              <a:t>30-08-2022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D179994-382E-4335-9552-87168D195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12C63A4-F06E-4A55-A4B1-044EDEA0B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52FF1-5A56-4641-8790-0B2E37088B1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4842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A7CE38-4BE7-413E-A305-624669221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AE1B719-AE1B-4234-AB5A-2E2204A24F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5245CEF-4365-420B-BAB1-13A532483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4630290-B955-42F4-99CE-29F73FAEB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FF8E-DDD3-4422-822B-3552C75DF769}" type="datetimeFigureOut">
              <a:rPr lang="da-DK" smtClean="0"/>
              <a:t>30-08-2022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E837A2D-710A-4E9B-9CF8-A41203583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052670B-FE32-4B49-9512-44097228C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52FF1-5A56-4641-8790-0B2E37088B1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90837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7D99F8-BB06-40A1-836E-0D9D3B1FF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002233B-36EB-448C-B0A2-2E1418357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9E65212-6052-48E0-AFD3-EF6BEE93A5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966D28F2-8482-4B4F-9E27-F5A8951E6A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540B9D8-5E94-440C-9F1F-58B52990DC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56F5EF5B-F0C0-4938-95C0-59DAC2D10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FF8E-DDD3-4422-822B-3552C75DF769}" type="datetimeFigureOut">
              <a:rPr lang="da-DK" smtClean="0"/>
              <a:t>30-08-2022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827CA6F5-3DE9-4582-B6A4-5181787FC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CCD35985-51F4-4C28-ABB7-596966054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52FF1-5A56-4641-8790-0B2E37088B1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9963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2AF1B9-8896-4828-BDCA-4305B7656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C85E7AB-2070-4C2D-AEF2-FDA1403D4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FF8E-DDD3-4422-822B-3552C75DF769}" type="datetimeFigureOut">
              <a:rPr lang="da-DK" smtClean="0"/>
              <a:t>30-08-2022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157B9499-9329-4D53-9222-BDA83712B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60712FD8-F498-4501-8037-DCEED4F1C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52FF1-5A56-4641-8790-0B2E37088B1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64636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D2D90ED5-5FCC-4A42-A6DA-67F163AE3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FF8E-DDD3-4422-822B-3552C75DF769}" type="datetimeFigureOut">
              <a:rPr lang="da-DK" smtClean="0"/>
              <a:t>30-08-2022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28E8A1EB-767A-4378-900A-8468AF59E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2F9F6EE-9F6B-4ED4-B9E6-2E07292DB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52FF1-5A56-4641-8790-0B2E37088B1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81273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F31E2D-4862-409E-BD64-21E0A4123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3322E07-59B3-4AF5-9549-E147CFFCD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1B02807B-D5C4-487A-A827-06080F94A5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C28C629-F63B-4580-9FB4-85F47A355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FF8E-DDD3-4422-822B-3552C75DF769}" type="datetimeFigureOut">
              <a:rPr lang="da-DK" smtClean="0"/>
              <a:t>30-08-2022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B3B9C93-64B0-48B2-A75B-0CC468822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A2F1E29A-A970-4E12-8478-D8929B123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52FF1-5A56-4641-8790-0B2E37088B1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0740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B8A3A0-6B8B-49D8-8E78-150E73ED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8EAB5B5E-9F07-4794-AA9E-F2D6A3A5AB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0D5902F-E8E5-46C6-B7FA-6AA357CCB1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67C9EFD-AF9D-44B2-870B-AC92AD465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FF8E-DDD3-4422-822B-3552C75DF769}" type="datetimeFigureOut">
              <a:rPr lang="da-DK" smtClean="0"/>
              <a:t>30-08-2022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A7D39A96-990A-4454-9B97-8E758AF66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C6495E92-9151-4389-A2B1-FBECD400B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52FF1-5A56-4641-8790-0B2E37088B1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167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BD7257B5-DC11-425E-8532-3B64811BE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FF8105A-CD50-4386-AEC0-9F0635CC0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3097577-0D68-4A0F-A402-F361F32AD3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AFF8E-DDD3-4422-822B-3552C75DF769}" type="datetimeFigureOut">
              <a:rPr lang="da-DK" smtClean="0"/>
              <a:t>30-08-2022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6152F5A-E4B6-4F74-A11E-1C79910B19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88DD3B1-24B9-419F-A14C-C72A84B9CA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52FF1-5A56-4641-8790-0B2E37088B1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70325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Billede 4" descr="Et billede, der indeholder sidder, bord, vand, mand&#10;&#10;Automatisk genereret beskrivelse">
            <a:extLst>
              <a:ext uri="{FF2B5EF4-FFF2-40B4-BE49-F238E27FC236}">
                <a16:creationId xmlns:a16="http://schemas.microsoft.com/office/drawing/2014/main" id="{1E893021-4B47-4D2A-8AFA-2596576173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7" b="410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62325A7C-BD25-482A-B7BF-36FC559FE73D}"/>
              </a:ext>
            </a:extLst>
          </p:cNvPr>
          <p:cNvSpPr txBox="1"/>
          <p:nvPr/>
        </p:nvSpPr>
        <p:spPr>
          <a:xfrm>
            <a:off x="447980" y="1686562"/>
            <a:ext cx="99834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7200" dirty="0">
                <a:solidFill>
                  <a:srgbClr val="86295D"/>
                </a:solidFill>
              </a:rPr>
              <a:t>Hvad er Evangelisk Luthersk Netværk?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712ED777-C975-4485-93C6-8633DC3C4516}"/>
              </a:ext>
            </a:extLst>
          </p:cNvPr>
          <p:cNvGrpSpPr/>
          <p:nvPr/>
        </p:nvGrpSpPr>
        <p:grpSpPr>
          <a:xfrm>
            <a:off x="447980" y="5680166"/>
            <a:ext cx="12515545" cy="904163"/>
            <a:chOff x="447980" y="5680166"/>
            <a:chExt cx="12515545" cy="904163"/>
          </a:xfrm>
        </p:grpSpPr>
        <p:pic>
          <p:nvPicPr>
            <p:cNvPr id="7" name="Billede 6" descr="Et billede, der indeholder ur&#10;&#10;Automatisk genereret beskrivelse">
              <a:extLst>
                <a:ext uri="{FF2B5EF4-FFF2-40B4-BE49-F238E27FC236}">
                  <a16:creationId xmlns:a16="http://schemas.microsoft.com/office/drawing/2014/main" id="{9767751B-925C-421C-B5B7-BC7E550032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980" y="5680166"/>
              <a:ext cx="3019120" cy="904163"/>
            </a:xfrm>
            <a:prstGeom prst="rect">
              <a:avLst/>
            </a:prstGeom>
          </p:spPr>
        </p:pic>
        <p:sp>
          <p:nvSpPr>
            <p:cNvPr id="8" name="Tekstfelt 7">
              <a:extLst>
                <a:ext uri="{FF2B5EF4-FFF2-40B4-BE49-F238E27FC236}">
                  <a16:creationId xmlns:a16="http://schemas.microsoft.com/office/drawing/2014/main" id="{AEFA6F50-06E1-44D8-8143-693845C250F5}"/>
                </a:ext>
              </a:extLst>
            </p:cNvPr>
            <p:cNvSpPr txBox="1"/>
            <p:nvPr/>
          </p:nvSpPr>
          <p:spPr>
            <a:xfrm>
              <a:off x="6562725" y="5947581"/>
              <a:ext cx="6400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b="1" i="1" dirty="0">
                  <a:solidFill>
                    <a:srgbClr val="86295D"/>
                  </a:solidFill>
                </a:rPr>
                <a:t>Frimodig kirke – sammen for sandhed og kærlighed</a:t>
              </a:r>
            </a:p>
          </p:txBody>
        </p:sp>
      </p:grpSp>
      <p:pic>
        <p:nvPicPr>
          <p:cNvPr id="13" name="Billede 12">
            <a:extLst>
              <a:ext uri="{FF2B5EF4-FFF2-40B4-BE49-F238E27FC236}">
                <a16:creationId xmlns:a16="http://schemas.microsoft.com/office/drawing/2014/main" id="{9D8C3CB4-3348-4612-B9CE-16C5F0148F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487" b="89913" l="9585" r="94760">
                        <a14:foregroundMark x1="19425" y1="8244" x2="24955" y2="7285"/>
                        <a14:foregroundMark x1="37047" y1="7121" x2="39001" y2="7532"/>
                        <a14:foregroundMark x1="89649" y1="35936" x2="94952" y2="44132"/>
                        <a14:foregroundMark x1="94952" y1="44132" x2="94824" y2="53395"/>
                        <a14:foregroundMark x1="94824" y1="53395" x2="89393" y2="58681"/>
                        <a14:foregroundMark x1="9585" y1="17556" x2="10990" y2="23424"/>
                        <a14:foregroundMark x1="10288" y1="17653" x2="9968" y2="21775"/>
                        <a14:backgroundMark x1="25431" y1="6693" x2="37700" y2="6062"/>
                        <a14:backgroundMark x1="37700" y1="6062" x2="29393" y2="6159"/>
                        <a14:backgroundMark x1="39617" y1="6984" x2="44345" y2="8487"/>
                        <a14:backgroundMark x1="42812" y1="7953" x2="45495" y2="11542"/>
                      </a14:backgroundRemoval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133" y="384266"/>
            <a:ext cx="4019439" cy="52959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3533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Billede 4" descr="Et billede, der indeholder sidder, bord, vand, mand&#10;&#10;Automatisk genereret beskrivelse">
            <a:extLst>
              <a:ext uri="{FF2B5EF4-FFF2-40B4-BE49-F238E27FC236}">
                <a16:creationId xmlns:a16="http://schemas.microsoft.com/office/drawing/2014/main" id="{1E893021-4B47-4D2A-8AFA-2596576173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7" b="410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BFB65611-43DD-44C8-9BF2-25230D9015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882" y="447396"/>
            <a:ext cx="6363268" cy="40118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06797D99-9F53-4265-B7F7-D428750F3BC7}"/>
              </a:ext>
            </a:extLst>
          </p:cNvPr>
          <p:cNvSpPr txBox="1"/>
          <p:nvPr/>
        </p:nvSpPr>
        <p:spPr>
          <a:xfrm>
            <a:off x="602689" y="1299154"/>
            <a:ext cx="45005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a-DK" sz="3600" dirty="0">
                <a:solidFill>
                  <a:srgbClr val="86295D"/>
                </a:solidFill>
              </a:rPr>
              <a:t>ELN et netværk, der ønsker at holde fast </a:t>
            </a:r>
            <a:br>
              <a:rPr lang="da-DK" sz="3600" dirty="0">
                <a:solidFill>
                  <a:srgbClr val="86295D"/>
                </a:solidFill>
              </a:rPr>
            </a:br>
            <a:r>
              <a:rPr lang="da-DK" sz="3600" dirty="0">
                <a:solidFill>
                  <a:srgbClr val="86295D"/>
                </a:solidFill>
              </a:rPr>
              <a:t>i klassisk bibelsk kristendom.</a:t>
            </a:r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9F572942-3B4C-4F09-A393-74244596081E}"/>
              </a:ext>
            </a:extLst>
          </p:cNvPr>
          <p:cNvGrpSpPr/>
          <p:nvPr/>
        </p:nvGrpSpPr>
        <p:grpSpPr>
          <a:xfrm>
            <a:off x="5143028" y="955943"/>
            <a:ext cx="6801322" cy="4189614"/>
            <a:chOff x="5143028" y="955943"/>
            <a:chExt cx="6801322" cy="4189614"/>
          </a:xfrm>
        </p:grpSpPr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85B44D44-AF8F-4B1F-8AFD-6B1D6890CF22}"/>
                </a:ext>
              </a:extLst>
            </p:cNvPr>
            <p:cNvSpPr/>
            <p:nvPr/>
          </p:nvSpPr>
          <p:spPr>
            <a:xfrm>
              <a:off x="5143028" y="4699281"/>
              <a:ext cx="6801322" cy="4462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a-DK" sz="2200" b="1" dirty="0">
                  <a:solidFill>
                    <a:srgbClr val="86295D"/>
                  </a:solidFill>
                </a:rPr>
                <a:t>ELN består af både menigheder og enkelte mennesker</a:t>
              </a:r>
              <a:endParaRPr lang="da-DK" sz="2200" dirty="0">
                <a:solidFill>
                  <a:srgbClr val="86295D"/>
                </a:solidFill>
              </a:endParaRPr>
            </a:p>
          </p:txBody>
        </p:sp>
        <p:grpSp>
          <p:nvGrpSpPr>
            <p:cNvPr id="2" name="Gruppe 1">
              <a:extLst>
                <a:ext uri="{FF2B5EF4-FFF2-40B4-BE49-F238E27FC236}">
                  <a16:creationId xmlns:a16="http://schemas.microsoft.com/office/drawing/2014/main" id="{00923D04-FCA2-42E8-A0B4-4C6123955082}"/>
                </a:ext>
              </a:extLst>
            </p:cNvPr>
            <p:cNvGrpSpPr/>
            <p:nvPr/>
          </p:nvGrpSpPr>
          <p:grpSpPr>
            <a:xfrm>
              <a:off x="5908959" y="955943"/>
              <a:ext cx="5330070" cy="2761246"/>
              <a:chOff x="5908959" y="955943"/>
              <a:chExt cx="5330070" cy="2761246"/>
            </a:xfrm>
          </p:grpSpPr>
          <p:pic>
            <p:nvPicPr>
              <p:cNvPr id="13" name="Billede 12" descr="Et billede, der indeholder bygning, udendørs, himmel, ur&#10;&#10;Automatisk oprettet beskrivelse">
                <a:extLst>
                  <a:ext uri="{FF2B5EF4-FFF2-40B4-BE49-F238E27FC236}">
                    <a16:creationId xmlns:a16="http://schemas.microsoft.com/office/drawing/2014/main" id="{B193FF36-959E-4550-9AE6-CFEF97FEC2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72818" y="1145350"/>
                <a:ext cx="620454" cy="682228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14" name="Billede 13" descr="Et billede, der indeholder bygning, udendørs, himmel, ur&#10;&#10;Automatisk oprettet beskrivelse">
                <a:extLst>
                  <a:ext uri="{FF2B5EF4-FFF2-40B4-BE49-F238E27FC236}">
                    <a16:creationId xmlns:a16="http://schemas.microsoft.com/office/drawing/2014/main" id="{465BE2D3-F75D-470B-9D77-30F33F73E4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87774" y="2829693"/>
                <a:ext cx="371989" cy="409026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15" name="Billede 14" descr="Et billede, der indeholder bygning, udendørs, himmel, ur&#10;&#10;Automatisk oprettet beskrivelse">
                <a:extLst>
                  <a:ext uri="{FF2B5EF4-FFF2-40B4-BE49-F238E27FC236}">
                    <a16:creationId xmlns:a16="http://schemas.microsoft.com/office/drawing/2014/main" id="{57469B1E-9DB4-4C3D-96B7-C46BDEF52F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95697" y="1827577"/>
                <a:ext cx="620454" cy="682228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16" name="Billede 15" descr="Et billede, der indeholder bygning, udendørs, himmel, ur&#10;&#10;Automatisk oprettet beskrivelse">
                <a:extLst>
                  <a:ext uri="{FF2B5EF4-FFF2-40B4-BE49-F238E27FC236}">
                    <a16:creationId xmlns:a16="http://schemas.microsoft.com/office/drawing/2014/main" id="{F2A41639-D37D-4BC4-A761-66E7544E0C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18575" y="2897605"/>
                <a:ext cx="620454" cy="682228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17" name="Billede 16" descr="Et billede, der indeholder bygning, udendørs, himmel, ur&#10;&#10;Automatisk oprettet beskrivelse">
                <a:extLst>
                  <a:ext uri="{FF2B5EF4-FFF2-40B4-BE49-F238E27FC236}">
                    <a16:creationId xmlns:a16="http://schemas.microsoft.com/office/drawing/2014/main" id="{6163837B-CB13-4B6A-945B-E6CB1D5041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08959" y="3034961"/>
                <a:ext cx="620454" cy="682228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18" name="Billede 17" descr="Et billede, der indeholder bygning, udendørs, himmel, ur&#10;&#10;Automatisk oprettet beskrivelse">
                <a:extLst>
                  <a:ext uri="{FF2B5EF4-FFF2-40B4-BE49-F238E27FC236}">
                    <a16:creationId xmlns:a16="http://schemas.microsoft.com/office/drawing/2014/main" id="{DEC845D1-C156-4B56-A6A2-B69E0B302F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18575" y="955943"/>
                <a:ext cx="259477" cy="285311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19" name="Billede 18" descr="Et billede, der indeholder bygning, udendørs, himmel, ur&#10;&#10;Automatisk oprettet beskrivelse">
                <a:extLst>
                  <a:ext uri="{FF2B5EF4-FFF2-40B4-BE49-F238E27FC236}">
                    <a16:creationId xmlns:a16="http://schemas.microsoft.com/office/drawing/2014/main" id="{27DAED11-DC9A-41A3-8770-29C8982829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05188" y="1853347"/>
                <a:ext cx="494231" cy="543439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p:grpSp>
      </p:grpSp>
      <p:grpSp>
        <p:nvGrpSpPr>
          <p:cNvPr id="20" name="Gruppe 19">
            <a:extLst>
              <a:ext uri="{FF2B5EF4-FFF2-40B4-BE49-F238E27FC236}">
                <a16:creationId xmlns:a16="http://schemas.microsoft.com/office/drawing/2014/main" id="{FBE68F6C-A6F1-42CC-BC90-04B25BD6458D}"/>
              </a:ext>
            </a:extLst>
          </p:cNvPr>
          <p:cNvGrpSpPr/>
          <p:nvPr/>
        </p:nvGrpSpPr>
        <p:grpSpPr>
          <a:xfrm>
            <a:off x="447980" y="5680166"/>
            <a:ext cx="12515545" cy="904163"/>
            <a:chOff x="447980" y="5680166"/>
            <a:chExt cx="12515545" cy="904163"/>
          </a:xfrm>
        </p:grpSpPr>
        <p:pic>
          <p:nvPicPr>
            <p:cNvPr id="21" name="Billede 20" descr="Et billede, der indeholder ur&#10;&#10;Automatisk genereret beskrivelse">
              <a:extLst>
                <a:ext uri="{FF2B5EF4-FFF2-40B4-BE49-F238E27FC236}">
                  <a16:creationId xmlns:a16="http://schemas.microsoft.com/office/drawing/2014/main" id="{D9571A43-0D92-4D3A-B1D4-E41842F87D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980" y="5680166"/>
              <a:ext cx="3019120" cy="904163"/>
            </a:xfrm>
            <a:prstGeom prst="rect">
              <a:avLst/>
            </a:prstGeom>
          </p:spPr>
        </p:pic>
        <p:sp>
          <p:nvSpPr>
            <p:cNvPr id="22" name="Tekstfelt 21">
              <a:extLst>
                <a:ext uri="{FF2B5EF4-FFF2-40B4-BE49-F238E27FC236}">
                  <a16:creationId xmlns:a16="http://schemas.microsoft.com/office/drawing/2014/main" id="{FCCCDDBF-F7E9-4B8E-BB5C-2F5232C2F428}"/>
                </a:ext>
              </a:extLst>
            </p:cNvPr>
            <p:cNvSpPr txBox="1"/>
            <p:nvPr/>
          </p:nvSpPr>
          <p:spPr>
            <a:xfrm>
              <a:off x="6562725" y="5947581"/>
              <a:ext cx="6400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b="1" i="1" dirty="0">
                  <a:solidFill>
                    <a:srgbClr val="86295D"/>
                  </a:solidFill>
                </a:rPr>
                <a:t>Frimodig kirke – sammen for sandhed og kærlighed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7203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Billede 4" descr="Et billede, der indeholder sidder, bord, vand, mand&#10;&#10;Automatisk genereret beskrivelse">
            <a:extLst>
              <a:ext uri="{FF2B5EF4-FFF2-40B4-BE49-F238E27FC236}">
                <a16:creationId xmlns:a16="http://schemas.microsoft.com/office/drawing/2014/main" id="{1E893021-4B47-4D2A-8AFA-2596576173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7" b="410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20" name="Billede 19">
            <a:extLst>
              <a:ext uri="{FF2B5EF4-FFF2-40B4-BE49-F238E27FC236}">
                <a16:creationId xmlns:a16="http://schemas.microsoft.com/office/drawing/2014/main" id="{43081845-1DD5-4809-809F-EC3D095EE0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105" y="771874"/>
            <a:ext cx="5313677" cy="3517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Tekstfelt 20">
            <a:extLst>
              <a:ext uri="{FF2B5EF4-FFF2-40B4-BE49-F238E27FC236}">
                <a16:creationId xmlns:a16="http://schemas.microsoft.com/office/drawing/2014/main" id="{783D892A-05A2-4B95-8009-1E8981DA65B3}"/>
              </a:ext>
            </a:extLst>
          </p:cNvPr>
          <p:cNvSpPr txBox="1"/>
          <p:nvPr/>
        </p:nvSpPr>
        <p:spPr>
          <a:xfrm>
            <a:off x="477479" y="1376484"/>
            <a:ext cx="67579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dirty="0">
                <a:solidFill>
                  <a:srgbClr val="86295D"/>
                </a:solidFill>
              </a:rPr>
              <a:t>ELN vil inspirere og </a:t>
            </a:r>
            <a:br>
              <a:rPr lang="da-DK" sz="3600" dirty="0">
                <a:solidFill>
                  <a:srgbClr val="86295D"/>
                </a:solidFill>
              </a:rPr>
            </a:br>
            <a:r>
              <a:rPr lang="da-DK" sz="3600" dirty="0">
                <a:solidFill>
                  <a:srgbClr val="86295D"/>
                </a:solidFill>
              </a:rPr>
              <a:t>opmuntre kristne uanset, </a:t>
            </a:r>
            <a:br>
              <a:rPr lang="da-DK" sz="3600" dirty="0">
                <a:solidFill>
                  <a:srgbClr val="86295D"/>
                </a:solidFill>
              </a:rPr>
            </a:br>
            <a:r>
              <a:rPr lang="da-DK" sz="3600" dirty="0">
                <a:solidFill>
                  <a:srgbClr val="86295D"/>
                </a:solidFill>
              </a:rPr>
              <a:t>hvilken menighed </a:t>
            </a:r>
            <a:br>
              <a:rPr lang="da-DK" sz="3600" dirty="0">
                <a:solidFill>
                  <a:srgbClr val="86295D"/>
                </a:solidFill>
              </a:rPr>
            </a:br>
            <a:r>
              <a:rPr lang="da-DK" sz="3600" dirty="0">
                <a:solidFill>
                  <a:srgbClr val="86295D"/>
                </a:solidFill>
              </a:rPr>
              <a:t>de kommer i.</a:t>
            </a: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CEEE5A8C-4213-45D5-8516-FC4CD2CA1979}"/>
              </a:ext>
            </a:extLst>
          </p:cNvPr>
          <p:cNvGrpSpPr/>
          <p:nvPr/>
        </p:nvGrpSpPr>
        <p:grpSpPr>
          <a:xfrm>
            <a:off x="447980" y="5680166"/>
            <a:ext cx="12515545" cy="904163"/>
            <a:chOff x="447980" y="5680166"/>
            <a:chExt cx="12515545" cy="904163"/>
          </a:xfrm>
        </p:grpSpPr>
        <p:pic>
          <p:nvPicPr>
            <p:cNvPr id="23" name="Billede 22" descr="Et billede, der indeholder ur&#10;&#10;Automatisk genereret beskrivelse">
              <a:extLst>
                <a:ext uri="{FF2B5EF4-FFF2-40B4-BE49-F238E27FC236}">
                  <a16:creationId xmlns:a16="http://schemas.microsoft.com/office/drawing/2014/main" id="{4F86E0C8-9552-449B-B6EA-91B4C5B91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980" y="5680166"/>
              <a:ext cx="3019120" cy="904163"/>
            </a:xfrm>
            <a:prstGeom prst="rect">
              <a:avLst/>
            </a:prstGeom>
          </p:spPr>
        </p:pic>
        <p:sp>
          <p:nvSpPr>
            <p:cNvPr id="24" name="Tekstfelt 23">
              <a:extLst>
                <a:ext uri="{FF2B5EF4-FFF2-40B4-BE49-F238E27FC236}">
                  <a16:creationId xmlns:a16="http://schemas.microsoft.com/office/drawing/2014/main" id="{7B972842-A7EC-47B8-930D-B36C2CCC42DB}"/>
                </a:ext>
              </a:extLst>
            </p:cNvPr>
            <p:cNvSpPr txBox="1"/>
            <p:nvPr/>
          </p:nvSpPr>
          <p:spPr>
            <a:xfrm>
              <a:off x="6562725" y="5947581"/>
              <a:ext cx="6400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b="1" i="1" dirty="0">
                  <a:solidFill>
                    <a:srgbClr val="86295D"/>
                  </a:solidFill>
                </a:rPr>
                <a:t>Frimodig kirke – sammen for sandhed og kærlighed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5113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 descr="Et billede, der indeholder sidder, bord, vand, mand&#10;&#10;Automatisk genereret beskrivelse">
            <a:extLst>
              <a:ext uri="{FF2B5EF4-FFF2-40B4-BE49-F238E27FC236}">
                <a16:creationId xmlns:a16="http://schemas.microsoft.com/office/drawing/2014/main" id="{1E893021-4B47-4D2A-8AFA-2596576173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7" b="4102"/>
          <a:stretch/>
        </p:blipFill>
        <p:spPr>
          <a:xfrm>
            <a:off x="-3664" y="1282"/>
            <a:ext cx="12191980" cy="6856718"/>
          </a:xfrm>
          <a:prstGeom prst="rect">
            <a:avLst/>
          </a:prstGeom>
        </p:spPr>
      </p:pic>
      <p:sp>
        <p:nvSpPr>
          <p:cNvPr id="21" name="Tekstfelt 20">
            <a:extLst>
              <a:ext uri="{FF2B5EF4-FFF2-40B4-BE49-F238E27FC236}">
                <a16:creationId xmlns:a16="http://schemas.microsoft.com/office/drawing/2014/main" id="{783D892A-05A2-4B95-8009-1E8981DA65B3}"/>
              </a:ext>
            </a:extLst>
          </p:cNvPr>
          <p:cNvSpPr txBox="1"/>
          <p:nvPr/>
        </p:nvSpPr>
        <p:spPr>
          <a:xfrm>
            <a:off x="447980" y="856853"/>
            <a:ext cx="6757950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000" dirty="0">
                <a:solidFill>
                  <a:srgbClr val="86295D"/>
                </a:solidFill>
              </a:rPr>
              <a:t>I ELN kan menigheder</a:t>
            </a:r>
          </a:p>
          <a:p>
            <a:endParaRPr lang="da-DK" sz="3200" dirty="0">
              <a:solidFill>
                <a:srgbClr val="86295D"/>
              </a:solidFill>
            </a:endParaRPr>
          </a:p>
          <a:p>
            <a:pPr marL="1028700" lvl="1" indent="-571500">
              <a:spcAft>
                <a:spcPts val="600"/>
              </a:spcAft>
              <a:buFont typeface="Calibri" panose="020F0502020204030204" pitchFamily="34" charset="0"/>
              <a:buChar char="•"/>
            </a:pPr>
            <a:r>
              <a:rPr lang="da-DK" sz="3200" dirty="0">
                <a:solidFill>
                  <a:srgbClr val="86295D"/>
                </a:solidFill>
              </a:rPr>
              <a:t>Få sparring, hjælp og inspiration</a:t>
            </a:r>
          </a:p>
          <a:p>
            <a:pPr marL="1028700" lvl="1" indent="-571500">
              <a:spcAft>
                <a:spcPts val="600"/>
              </a:spcAft>
              <a:buFont typeface="Calibri" panose="020F0502020204030204" pitchFamily="34" charset="0"/>
              <a:buChar char="•"/>
            </a:pPr>
            <a:r>
              <a:rPr lang="da-DK" sz="3200" dirty="0">
                <a:solidFill>
                  <a:srgbClr val="86295D"/>
                </a:solidFill>
              </a:rPr>
              <a:t>udveksle ideer og erfaring</a:t>
            </a:r>
          </a:p>
          <a:p>
            <a:pPr marL="1028700" lvl="1" indent="-571500">
              <a:spcAft>
                <a:spcPts val="600"/>
              </a:spcAft>
              <a:buFont typeface="Calibri" panose="020F0502020204030204" pitchFamily="34" charset="0"/>
              <a:buChar char="•"/>
            </a:pPr>
            <a:r>
              <a:rPr lang="da-DK" sz="3200" dirty="0">
                <a:solidFill>
                  <a:srgbClr val="86295D"/>
                </a:solidFill>
              </a:rPr>
              <a:t>få teologisk vejledning</a:t>
            </a:r>
          </a:p>
          <a:p>
            <a:pPr marL="1028700" lvl="1" indent="-571500">
              <a:spcAft>
                <a:spcPts val="600"/>
              </a:spcAft>
              <a:buFont typeface="Calibri" panose="020F0502020204030204" pitchFamily="34" charset="0"/>
              <a:buChar char="•"/>
            </a:pPr>
            <a:r>
              <a:rPr lang="da-DK" sz="3200" dirty="0">
                <a:solidFill>
                  <a:srgbClr val="86295D"/>
                </a:solidFill>
              </a:rPr>
              <a:t>være en del af noget større</a:t>
            </a: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CEEE5A8C-4213-45D5-8516-FC4CD2CA1979}"/>
              </a:ext>
            </a:extLst>
          </p:cNvPr>
          <p:cNvGrpSpPr/>
          <p:nvPr/>
        </p:nvGrpSpPr>
        <p:grpSpPr>
          <a:xfrm>
            <a:off x="447980" y="5680166"/>
            <a:ext cx="12515545" cy="904163"/>
            <a:chOff x="447980" y="5680166"/>
            <a:chExt cx="12515545" cy="904163"/>
          </a:xfrm>
        </p:grpSpPr>
        <p:pic>
          <p:nvPicPr>
            <p:cNvPr id="23" name="Billede 22" descr="Et billede, der indeholder ur&#10;&#10;Automatisk genereret beskrivelse">
              <a:extLst>
                <a:ext uri="{FF2B5EF4-FFF2-40B4-BE49-F238E27FC236}">
                  <a16:creationId xmlns:a16="http://schemas.microsoft.com/office/drawing/2014/main" id="{4F86E0C8-9552-449B-B6EA-91B4C5B91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980" y="5680166"/>
              <a:ext cx="3019120" cy="904163"/>
            </a:xfrm>
            <a:prstGeom prst="rect">
              <a:avLst/>
            </a:prstGeom>
          </p:spPr>
        </p:pic>
        <p:sp>
          <p:nvSpPr>
            <p:cNvPr id="24" name="Tekstfelt 23">
              <a:extLst>
                <a:ext uri="{FF2B5EF4-FFF2-40B4-BE49-F238E27FC236}">
                  <a16:creationId xmlns:a16="http://schemas.microsoft.com/office/drawing/2014/main" id="{7B972842-A7EC-47B8-930D-B36C2CCC42DB}"/>
                </a:ext>
              </a:extLst>
            </p:cNvPr>
            <p:cNvSpPr txBox="1"/>
            <p:nvPr/>
          </p:nvSpPr>
          <p:spPr>
            <a:xfrm>
              <a:off x="6562725" y="5947581"/>
              <a:ext cx="6400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b="1" i="1" dirty="0">
                  <a:solidFill>
                    <a:srgbClr val="86295D"/>
                  </a:solidFill>
                </a:rPr>
                <a:t>Frimodig kirke – sammen for sandhed og kærlighed</a:t>
              </a:r>
            </a:p>
          </p:txBody>
        </p:sp>
      </p:grpSp>
      <p:pic>
        <p:nvPicPr>
          <p:cNvPr id="2" name="Grafik 3">
            <a:extLst>
              <a:ext uri="{FF2B5EF4-FFF2-40B4-BE49-F238E27FC236}">
                <a16:creationId xmlns:a16="http://schemas.microsoft.com/office/drawing/2014/main" id="{D3B4AB7D-4F28-BBF2-81B9-3B58D5932C3B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47683" y="5143500"/>
            <a:ext cx="3040633" cy="1714500"/>
          </a:xfrm>
          <a:prstGeom prst="rect">
            <a:avLst/>
          </a:prstGeom>
        </p:spPr>
      </p:pic>
      <p:pic>
        <p:nvPicPr>
          <p:cNvPr id="20" name="Billede 19">
            <a:extLst>
              <a:ext uri="{FF2B5EF4-FFF2-40B4-BE49-F238E27FC236}">
                <a16:creationId xmlns:a16="http://schemas.microsoft.com/office/drawing/2014/main" id="{43081845-1DD5-4809-809F-EC3D095EE06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9"/>
          <a:stretch/>
        </p:blipFill>
        <p:spPr>
          <a:xfrm>
            <a:off x="7652386" y="809006"/>
            <a:ext cx="3967102" cy="460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Grafik 3">
            <a:extLst>
              <a:ext uri="{FF2B5EF4-FFF2-40B4-BE49-F238E27FC236}">
                <a16:creationId xmlns:a16="http://schemas.microsoft.com/office/drawing/2014/main" id="{50E927FE-5F4A-542E-506F-A4863A05AA2B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47683" y="5143500"/>
            <a:ext cx="3040633" cy="1714500"/>
          </a:xfrm>
          <a:prstGeom prst="rect">
            <a:avLst/>
          </a:prstGeom>
        </p:spPr>
      </p:pic>
      <p:pic>
        <p:nvPicPr>
          <p:cNvPr id="4" name="Grafik 5">
            <a:extLst>
              <a:ext uri="{FF2B5EF4-FFF2-40B4-BE49-F238E27FC236}">
                <a16:creationId xmlns:a16="http://schemas.microsoft.com/office/drawing/2014/main" id="{00528E2B-FABE-367D-3DFF-8FD55235ABA9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47683" y="5143500"/>
            <a:ext cx="3040633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12709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9060">
        <p14:prism/>
      </p:transition>
    </mc:Choice>
    <mc:Fallback>
      <p:transition spd="slow" advTm="90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Billede 4" descr="Et billede, der indeholder sidder, bord, vand, mand&#10;&#10;Automatisk genereret beskrivelse">
            <a:extLst>
              <a:ext uri="{FF2B5EF4-FFF2-40B4-BE49-F238E27FC236}">
                <a16:creationId xmlns:a16="http://schemas.microsoft.com/office/drawing/2014/main" id="{1E893021-4B47-4D2A-8AFA-2596576173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7" b="410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E566CBE4-4446-4CD3-A8C1-602DEC57AD31}"/>
              </a:ext>
            </a:extLst>
          </p:cNvPr>
          <p:cNvGrpSpPr/>
          <p:nvPr/>
        </p:nvGrpSpPr>
        <p:grpSpPr>
          <a:xfrm>
            <a:off x="447980" y="5680166"/>
            <a:ext cx="12515545" cy="904163"/>
            <a:chOff x="447980" y="5680166"/>
            <a:chExt cx="12515545" cy="904163"/>
          </a:xfrm>
        </p:grpSpPr>
        <p:pic>
          <p:nvPicPr>
            <p:cNvPr id="9" name="Billede 8" descr="Et billede, der indeholder ur&#10;&#10;Automatisk genereret beskrivelse">
              <a:extLst>
                <a:ext uri="{FF2B5EF4-FFF2-40B4-BE49-F238E27FC236}">
                  <a16:creationId xmlns:a16="http://schemas.microsoft.com/office/drawing/2014/main" id="{0BFED818-C17E-4CC1-92A0-162286B6A0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980" y="5680166"/>
              <a:ext cx="3019120" cy="904163"/>
            </a:xfrm>
            <a:prstGeom prst="rect">
              <a:avLst/>
            </a:prstGeom>
          </p:spPr>
        </p:pic>
        <p:sp>
          <p:nvSpPr>
            <p:cNvPr id="11" name="Tekstfelt 10">
              <a:extLst>
                <a:ext uri="{FF2B5EF4-FFF2-40B4-BE49-F238E27FC236}">
                  <a16:creationId xmlns:a16="http://schemas.microsoft.com/office/drawing/2014/main" id="{C9280FBB-4A56-45D4-8D11-B150AB992C1D}"/>
                </a:ext>
              </a:extLst>
            </p:cNvPr>
            <p:cNvSpPr txBox="1"/>
            <p:nvPr/>
          </p:nvSpPr>
          <p:spPr>
            <a:xfrm>
              <a:off x="6562725" y="5947581"/>
              <a:ext cx="6400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b="1" i="1" dirty="0">
                  <a:solidFill>
                    <a:srgbClr val="86295D"/>
                  </a:solidFill>
                </a:rPr>
                <a:t>Frimodig kirke – sammen for sandhed og kærlighed</a:t>
              </a:r>
            </a:p>
          </p:txBody>
        </p:sp>
      </p:grpSp>
      <p:sp>
        <p:nvSpPr>
          <p:cNvPr id="12" name="Tekstfelt 11">
            <a:extLst>
              <a:ext uri="{FF2B5EF4-FFF2-40B4-BE49-F238E27FC236}">
                <a16:creationId xmlns:a16="http://schemas.microsoft.com/office/drawing/2014/main" id="{5FA2A887-8788-4275-B510-EE5ED94F116E}"/>
              </a:ext>
            </a:extLst>
          </p:cNvPr>
          <p:cNvSpPr txBox="1"/>
          <p:nvPr/>
        </p:nvSpPr>
        <p:spPr>
          <a:xfrm>
            <a:off x="605036" y="988632"/>
            <a:ext cx="599548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dirty="0">
                <a:solidFill>
                  <a:srgbClr val="86295D"/>
                </a:solidFill>
              </a:rPr>
              <a:t>ELN vil være en tydelig </a:t>
            </a:r>
            <a:br>
              <a:rPr lang="da-DK" sz="3600" dirty="0">
                <a:solidFill>
                  <a:srgbClr val="86295D"/>
                </a:solidFill>
              </a:rPr>
            </a:br>
            <a:r>
              <a:rPr lang="da-DK" sz="3600" dirty="0">
                <a:solidFill>
                  <a:srgbClr val="86295D"/>
                </a:solidFill>
              </a:rPr>
              <a:t>stemme i kirke og samfund.</a:t>
            </a:r>
          </a:p>
          <a:p>
            <a:endParaRPr lang="da-DK" sz="3600" dirty="0">
              <a:solidFill>
                <a:srgbClr val="86295D"/>
              </a:solidFill>
            </a:endParaRPr>
          </a:p>
          <a:p>
            <a:r>
              <a:rPr lang="da-DK" sz="3600" dirty="0">
                <a:solidFill>
                  <a:srgbClr val="86295D"/>
                </a:solidFill>
              </a:rPr>
              <a:t>ELN bliver ved med at sige </a:t>
            </a:r>
            <a:br>
              <a:rPr lang="da-DK" sz="3600" dirty="0">
                <a:solidFill>
                  <a:srgbClr val="86295D"/>
                </a:solidFill>
              </a:rPr>
            </a:br>
            <a:r>
              <a:rPr lang="da-DK" sz="3600" dirty="0">
                <a:solidFill>
                  <a:srgbClr val="86295D"/>
                </a:solidFill>
              </a:rPr>
              <a:t>det, der skal siges!</a:t>
            </a:r>
          </a:p>
          <a:p>
            <a:endParaRPr lang="da-DK" sz="3600" b="1" dirty="0">
              <a:solidFill>
                <a:srgbClr val="86295D"/>
              </a:solidFill>
            </a:endParaRPr>
          </a:p>
          <a:p>
            <a:endParaRPr lang="da-DK" sz="3600" b="1" dirty="0">
              <a:solidFill>
                <a:srgbClr val="86295D"/>
              </a:solidFill>
            </a:endParaRPr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578B0F37-195B-4970-8489-F883F51A19D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9" t="276" r="14444" b="3128"/>
          <a:stretch/>
        </p:blipFill>
        <p:spPr>
          <a:xfrm>
            <a:off x="6600517" y="174562"/>
            <a:ext cx="3581473" cy="550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352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Billede 4" descr="Et billede, der indeholder sidder, bord, vand, mand&#10;&#10;Automatisk genereret beskrivelse">
            <a:extLst>
              <a:ext uri="{FF2B5EF4-FFF2-40B4-BE49-F238E27FC236}">
                <a16:creationId xmlns:a16="http://schemas.microsoft.com/office/drawing/2014/main" id="{1E893021-4B47-4D2A-8AFA-2596576173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7" b="410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E566CBE4-4446-4CD3-A8C1-602DEC57AD31}"/>
              </a:ext>
            </a:extLst>
          </p:cNvPr>
          <p:cNvGrpSpPr/>
          <p:nvPr/>
        </p:nvGrpSpPr>
        <p:grpSpPr>
          <a:xfrm>
            <a:off x="447980" y="5680166"/>
            <a:ext cx="12515545" cy="904163"/>
            <a:chOff x="447980" y="5680166"/>
            <a:chExt cx="12515545" cy="904163"/>
          </a:xfrm>
        </p:grpSpPr>
        <p:pic>
          <p:nvPicPr>
            <p:cNvPr id="9" name="Billede 8" descr="Et billede, der indeholder ur&#10;&#10;Automatisk genereret beskrivelse">
              <a:extLst>
                <a:ext uri="{FF2B5EF4-FFF2-40B4-BE49-F238E27FC236}">
                  <a16:creationId xmlns:a16="http://schemas.microsoft.com/office/drawing/2014/main" id="{0BFED818-C17E-4CC1-92A0-162286B6A0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980" y="5680166"/>
              <a:ext cx="3019120" cy="904163"/>
            </a:xfrm>
            <a:prstGeom prst="rect">
              <a:avLst/>
            </a:prstGeom>
          </p:spPr>
        </p:pic>
        <p:sp>
          <p:nvSpPr>
            <p:cNvPr id="11" name="Tekstfelt 10">
              <a:extLst>
                <a:ext uri="{FF2B5EF4-FFF2-40B4-BE49-F238E27FC236}">
                  <a16:creationId xmlns:a16="http://schemas.microsoft.com/office/drawing/2014/main" id="{C9280FBB-4A56-45D4-8D11-B150AB992C1D}"/>
                </a:ext>
              </a:extLst>
            </p:cNvPr>
            <p:cNvSpPr txBox="1"/>
            <p:nvPr/>
          </p:nvSpPr>
          <p:spPr>
            <a:xfrm>
              <a:off x="6562725" y="5947581"/>
              <a:ext cx="6400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b="1" i="1" dirty="0">
                  <a:solidFill>
                    <a:srgbClr val="86295D"/>
                  </a:solidFill>
                </a:rPr>
                <a:t>Frimodig kirke – sammen for sandhed og kærlighed</a:t>
              </a:r>
            </a:p>
          </p:txBody>
        </p:sp>
      </p:grpSp>
      <p:sp>
        <p:nvSpPr>
          <p:cNvPr id="14" name="Tekstfelt 13">
            <a:extLst>
              <a:ext uri="{FF2B5EF4-FFF2-40B4-BE49-F238E27FC236}">
                <a16:creationId xmlns:a16="http://schemas.microsoft.com/office/drawing/2014/main" id="{6B4CD952-F04A-4A74-83C7-EB28C7D6BCC7}"/>
              </a:ext>
            </a:extLst>
          </p:cNvPr>
          <p:cNvSpPr txBox="1"/>
          <p:nvPr/>
        </p:nvSpPr>
        <p:spPr>
          <a:xfrm>
            <a:off x="585477" y="369257"/>
            <a:ext cx="1117569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000" b="1" dirty="0">
                <a:solidFill>
                  <a:srgbClr val="86295D"/>
                </a:solidFill>
              </a:rPr>
              <a:t>Hvis du…</a:t>
            </a:r>
          </a:p>
          <a:p>
            <a:endParaRPr lang="da-DK" sz="1600" b="1" dirty="0">
              <a:solidFill>
                <a:srgbClr val="86295D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a-DK" sz="3600" dirty="0">
                <a:solidFill>
                  <a:srgbClr val="86295D"/>
                </a:solidFill>
              </a:rPr>
              <a:t>bliver mismodig, når du hører præster bortforklare, </a:t>
            </a:r>
            <a:br>
              <a:rPr lang="da-DK" sz="3600" dirty="0">
                <a:solidFill>
                  <a:srgbClr val="86295D"/>
                </a:solidFill>
              </a:rPr>
            </a:br>
            <a:r>
              <a:rPr lang="da-DK" sz="3600" dirty="0">
                <a:solidFill>
                  <a:srgbClr val="86295D"/>
                </a:solidFill>
              </a:rPr>
              <a:t>at Jesus opstod legemligt med hud og hår</a:t>
            </a:r>
            <a:br>
              <a:rPr lang="da-DK" sz="2400" b="1" dirty="0">
                <a:solidFill>
                  <a:srgbClr val="86295D"/>
                </a:solidFill>
              </a:rPr>
            </a:br>
            <a:endParaRPr lang="da-DK" sz="2400" b="1" dirty="0">
              <a:solidFill>
                <a:srgbClr val="86295D"/>
              </a:solidFill>
            </a:endParaRPr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3919BA27-B31F-4EA2-BC60-2F82162901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4930" y="3048455"/>
            <a:ext cx="10075153" cy="1628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4612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Billede 4" descr="Et billede, der indeholder sidder, bord, vand, mand&#10;&#10;Automatisk genereret beskrivelse">
            <a:extLst>
              <a:ext uri="{FF2B5EF4-FFF2-40B4-BE49-F238E27FC236}">
                <a16:creationId xmlns:a16="http://schemas.microsoft.com/office/drawing/2014/main" id="{1E893021-4B47-4D2A-8AFA-2596576173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7" b="410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E566CBE4-4446-4CD3-A8C1-602DEC57AD31}"/>
              </a:ext>
            </a:extLst>
          </p:cNvPr>
          <p:cNvGrpSpPr/>
          <p:nvPr/>
        </p:nvGrpSpPr>
        <p:grpSpPr>
          <a:xfrm>
            <a:off x="447980" y="5680166"/>
            <a:ext cx="12515545" cy="904163"/>
            <a:chOff x="447980" y="5680166"/>
            <a:chExt cx="12515545" cy="904163"/>
          </a:xfrm>
        </p:grpSpPr>
        <p:pic>
          <p:nvPicPr>
            <p:cNvPr id="9" name="Billede 8" descr="Et billede, der indeholder ur&#10;&#10;Automatisk genereret beskrivelse">
              <a:extLst>
                <a:ext uri="{FF2B5EF4-FFF2-40B4-BE49-F238E27FC236}">
                  <a16:creationId xmlns:a16="http://schemas.microsoft.com/office/drawing/2014/main" id="{0BFED818-C17E-4CC1-92A0-162286B6A0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980" y="5680166"/>
              <a:ext cx="3019120" cy="904163"/>
            </a:xfrm>
            <a:prstGeom prst="rect">
              <a:avLst/>
            </a:prstGeom>
          </p:spPr>
        </p:pic>
        <p:sp>
          <p:nvSpPr>
            <p:cNvPr id="11" name="Tekstfelt 10">
              <a:extLst>
                <a:ext uri="{FF2B5EF4-FFF2-40B4-BE49-F238E27FC236}">
                  <a16:creationId xmlns:a16="http://schemas.microsoft.com/office/drawing/2014/main" id="{C9280FBB-4A56-45D4-8D11-B150AB992C1D}"/>
                </a:ext>
              </a:extLst>
            </p:cNvPr>
            <p:cNvSpPr txBox="1"/>
            <p:nvPr/>
          </p:nvSpPr>
          <p:spPr>
            <a:xfrm>
              <a:off x="6562725" y="5947581"/>
              <a:ext cx="6400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b="1" i="1" dirty="0">
                  <a:solidFill>
                    <a:srgbClr val="86295D"/>
                  </a:solidFill>
                </a:rPr>
                <a:t>Frimodig kirke – sammen for sandhed og kærlighed</a:t>
              </a:r>
            </a:p>
          </p:txBody>
        </p:sp>
      </p:grpSp>
      <p:sp>
        <p:nvSpPr>
          <p:cNvPr id="14" name="Tekstfelt 13">
            <a:extLst>
              <a:ext uri="{FF2B5EF4-FFF2-40B4-BE49-F238E27FC236}">
                <a16:creationId xmlns:a16="http://schemas.microsoft.com/office/drawing/2014/main" id="{6B4CD952-F04A-4A74-83C7-EB28C7D6BCC7}"/>
              </a:ext>
            </a:extLst>
          </p:cNvPr>
          <p:cNvSpPr txBox="1"/>
          <p:nvPr/>
        </p:nvSpPr>
        <p:spPr>
          <a:xfrm>
            <a:off x="585477" y="369257"/>
            <a:ext cx="1117569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000" b="1" dirty="0">
                <a:solidFill>
                  <a:srgbClr val="86295D"/>
                </a:solidFill>
              </a:rPr>
              <a:t>Hvis du…</a:t>
            </a:r>
          </a:p>
          <a:p>
            <a:endParaRPr lang="da-DK" sz="1600" b="1" dirty="0">
              <a:solidFill>
                <a:srgbClr val="86295D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a-DK" sz="3600" dirty="0">
                <a:solidFill>
                  <a:srgbClr val="86295D"/>
                </a:solidFill>
              </a:rPr>
              <a:t>bliver ked af det, når du oplever, at kirkefolk </a:t>
            </a:r>
            <a:br>
              <a:rPr lang="da-DK" sz="3600" dirty="0">
                <a:solidFill>
                  <a:srgbClr val="86295D"/>
                </a:solidFill>
              </a:rPr>
            </a:br>
            <a:r>
              <a:rPr lang="da-DK" sz="3600" dirty="0">
                <a:solidFill>
                  <a:srgbClr val="86295D"/>
                </a:solidFill>
              </a:rPr>
              <a:t>fornægter, at Bibelen er Guds ord</a:t>
            </a:r>
            <a:br>
              <a:rPr lang="da-DK" sz="2400" b="1" dirty="0">
                <a:solidFill>
                  <a:srgbClr val="86295D"/>
                </a:solidFill>
              </a:rPr>
            </a:br>
            <a:endParaRPr lang="da-DK" sz="2400" b="1" dirty="0">
              <a:solidFill>
                <a:srgbClr val="86295D"/>
              </a:solidFill>
            </a:endParaRP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1D7FEFBE-CDDA-4F1F-860B-6300759A41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5594" r="8235" b="32024"/>
          <a:stretch/>
        </p:blipFill>
        <p:spPr>
          <a:xfrm>
            <a:off x="785311" y="3108468"/>
            <a:ext cx="11096084" cy="1600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870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Billede 4" descr="Et billede, der indeholder sidder, bord, vand, mand&#10;&#10;Automatisk genereret beskrivelse">
            <a:extLst>
              <a:ext uri="{FF2B5EF4-FFF2-40B4-BE49-F238E27FC236}">
                <a16:creationId xmlns:a16="http://schemas.microsoft.com/office/drawing/2014/main" id="{1E893021-4B47-4D2A-8AFA-2596576173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7" b="410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E566CBE4-4446-4CD3-A8C1-602DEC57AD31}"/>
              </a:ext>
            </a:extLst>
          </p:cNvPr>
          <p:cNvGrpSpPr/>
          <p:nvPr/>
        </p:nvGrpSpPr>
        <p:grpSpPr>
          <a:xfrm>
            <a:off x="447980" y="5680166"/>
            <a:ext cx="12515545" cy="904163"/>
            <a:chOff x="447980" y="5680166"/>
            <a:chExt cx="12515545" cy="904163"/>
          </a:xfrm>
        </p:grpSpPr>
        <p:pic>
          <p:nvPicPr>
            <p:cNvPr id="9" name="Billede 8" descr="Et billede, der indeholder ur&#10;&#10;Automatisk genereret beskrivelse">
              <a:extLst>
                <a:ext uri="{FF2B5EF4-FFF2-40B4-BE49-F238E27FC236}">
                  <a16:creationId xmlns:a16="http://schemas.microsoft.com/office/drawing/2014/main" id="{0BFED818-C17E-4CC1-92A0-162286B6A0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980" y="5680166"/>
              <a:ext cx="3019120" cy="904163"/>
            </a:xfrm>
            <a:prstGeom prst="rect">
              <a:avLst/>
            </a:prstGeom>
          </p:spPr>
        </p:pic>
        <p:sp>
          <p:nvSpPr>
            <p:cNvPr id="11" name="Tekstfelt 10">
              <a:extLst>
                <a:ext uri="{FF2B5EF4-FFF2-40B4-BE49-F238E27FC236}">
                  <a16:creationId xmlns:a16="http://schemas.microsoft.com/office/drawing/2014/main" id="{C9280FBB-4A56-45D4-8D11-B150AB992C1D}"/>
                </a:ext>
              </a:extLst>
            </p:cNvPr>
            <p:cNvSpPr txBox="1"/>
            <p:nvPr/>
          </p:nvSpPr>
          <p:spPr>
            <a:xfrm>
              <a:off x="6562725" y="5947581"/>
              <a:ext cx="6400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b="1" i="1" dirty="0">
                  <a:solidFill>
                    <a:srgbClr val="86295D"/>
                  </a:solidFill>
                </a:rPr>
                <a:t>Frimodig kirke – sammen for sandhed og kærlighed</a:t>
              </a:r>
            </a:p>
          </p:txBody>
        </p:sp>
      </p:grpSp>
      <p:sp>
        <p:nvSpPr>
          <p:cNvPr id="14" name="Tekstfelt 13">
            <a:extLst>
              <a:ext uri="{FF2B5EF4-FFF2-40B4-BE49-F238E27FC236}">
                <a16:creationId xmlns:a16="http://schemas.microsoft.com/office/drawing/2014/main" id="{6B4CD952-F04A-4A74-83C7-EB28C7D6BCC7}"/>
              </a:ext>
            </a:extLst>
          </p:cNvPr>
          <p:cNvSpPr txBox="1"/>
          <p:nvPr/>
        </p:nvSpPr>
        <p:spPr>
          <a:xfrm>
            <a:off x="585477" y="369257"/>
            <a:ext cx="1117569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000" b="1" dirty="0">
                <a:solidFill>
                  <a:srgbClr val="86295D"/>
                </a:solidFill>
              </a:rPr>
              <a:t>Hvis du…</a:t>
            </a:r>
          </a:p>
          <a:p>
            <a:endParaRPr lang="da-DK" sz="1600" b="1" dirty="0">
              <a:solidFill>
                <a:srgbClr val="86295D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a-DK" sz="3600" dirty="0">
                <a:solidFill>
                  <a:srgbClr val="86295D"/>
                </a:solidFill>
              </a:rPr>
              <a:t>bekymrer dig om tidens debat om køn og identitet</a:t>
            </a:r>
            <a:br>
              <a:rPr lang="da-DK" sz="2400" b="1" dirty="0">
                <a:solidFill>
                  <a:srgbClr val="86295D"/>
                </a:solidFill>
              </a:rPr>
            </a:br>
            <a:endParaRPr lang="da-DK" sz="2400" b="1" dirty="0">
              <a:solidFill>
                <a:srgbClr val="86295D"/>
              </a:solidFill>
            </a:endParaRPr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5BB279E0-AB1B-4529-A97A-F4AC4703528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3" b="8738"/>
          <a:stretch/>
        </p:blipFill>
        <p:spPr>
          <a:xfrm>
            <a:off x="4051053" y="2554471"/>
            <a:ext cx="7259651" cy="3668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905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Billede 4" descr="Et billede, der indeholder sidder, bord, vand, mand&#10;&#10;Automatisk genereret beskrivelse">
            <a:extLst>
              <a:ext uri="{FF2B5EF4-FFF2-40B4-BE49-F238E27FC236}">
                <a16:creationId xmlns:a16="http://schemas.microsoft.com/office/drawing/2014/main" id="{1E893021-4B47-4D2A-8AFA-2596576173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7" b="410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E566CBE4-4446-4CD3-A8C1-602DEC57AD31}"/>
              </a:ext>
            </a:extLst>
          </p:cNvPr>
          <p:cNvGrpSpPr/>
          <p:nvPr/>
        </p:nvGrpSpPr>
        <p:grpSpPr>
          <a:xfrm>
            <a:off x="447980" y="5680166"/>
            <a:ext cx="12515545" cy="904163"/>
            <a:chOff x="447980" y="5680166"/>
            <a:chExt cx="12515545" cy="904163"/>
          </a:xfrm>
        </p:grpSpPr>
        <p:pic>
          <p:nvPicPr>
            <p:cNvPr id="9" name="Billede 8" descr="Et billede, der indeholder ur&#10;&#10;Automatisk genereret beskrivelse">
              <a:extLst>
                <a:ext uri="{FF2B5EF4-FFF2-40B4-BE49-F238E27FC236}">
                  <a16:creationId xmlns:a16="http://schemas.microsoft.com/office/drawing/2014/main" id="{0BFED818-C17E-4CC1-92A0-162286B6A0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980" y="5680166"/>
              <a:ext cx="3019120" cy="904163"/>
            </a:xfrm>
            <a:prstGeom prst="rect">
              <a:avLst/>
            </a:prstGeom>
          </p:spPr>
        </p:pic>
        <p:sp>
          <p:nvSpPr>
            <p:cNvPr id="11" name="Tekstfelt 10">
              <a:extLst>
                <a:ext uri="{FF2B5EF4-FFF2-40B4-BE49-F238E27FC236}">
                  <a16:creationId xmlns:a16="http://schemas.microsoft.com/office/drawing/2014/main" id="{C9280FBB-4A56-45D4-8D11-B150AB992C1D}"/>
                </a:ext>
              </a:extLst>
            </p:cNvPr>
            <p:cNvSpPr txBox="1"/>
            <p:nvPr/>
          </p:nvSpPr>
          <p:spPr>
            <a:xfrm>
              <a:off x="6562725" y="5947581"/>
              <a:ext cx="6400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b="1" i="1" dirty="0">
                  <a:solidFill>
                    <a:srgbClr val="86295D"/>
                  </a:solidFill>
                </a:rPr>
                <a:t>Frimodig kirke – sammen for sandhed og kærlighed</a:t>
              </a:r>
            </a:p>
          </p:txBody>
        </p:sp>
      </p:grpSp>
      <p:sp>
        <p:nvSpPr>
          <p:cNvPr id="12" name="Tekstfelt 11">
            <a:extLst>
              <a:ext uri="{FF2B5EF4-FFF2-40B4-BE49-F238E27FC236}">
                <a16:creationId xmlns:a16="http://schemas.microsoft.com/office/drawing/2014/main" id="{871D3D02-2939-41BB-A667-AC2A3906D155}"/>
              </a:ext>
            </a:extLst>
          </p:cNvPr>
          <p:cNvSpPr txBox="1"/>
          <p:nvPr/>
        </p:nvSpPr>
        <p:spPr>
          <a:xfrm>
            <a:off x="-12035" y="1124452"/>
            <a:ext cx="1220251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solidFill>
                  <a:srgbClr val="86295D"/>
                </a:solidFill>
              </a:rPr>
              <a:t>Så er ELN en sag, du kan støtte…</a:t>
            </a:r>
            <a:br>
              <a:rPr lang="da-DK" sz="6000" b="1" dirty="0">
                <a:solidFill>
                  <a:srgbClr val="86295D"/>
                </a:solidFill>
              </a:rPr>
            </a:br>
            <a:endParaRPr lang="da-DK" sz="6000" b="1" dirty="0">
              <a:solidFill>
                <a:srgbClr val="86295D"/>
              </a:solidFill>
            </a:endParaRPr>
          </a:p>
          <a:p>
            <a:pPr algn="ctr"/>
            <a:r>
              <a:rPr lang="da-DK" sz="6000" b="1" dirty="0">
                <a:solidFill>
                  <a:srgbClr val="86295D"/>
                </a:solidFill>
              </a:rPr>
              <a:t>TAK FOR EN GOD GAVE!</a:t>
            </a:r>
          </a:p>
        </p:txBody>
      </p:sp>
    </p:spTree>
    <p:extLst>
      <p:ext uri="{BB962C8B-B14F-4D97-AF65-F5344CB8AC3E}">
        <p14:creationId xmlns:p14="http://schemas.microsoft.com/office/powerpoint/2010/main" val="40237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.4|1.4|1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"/>
</p:tagLst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241</Words>
  <Application>Microsoft Office PowerPoint</Application>
  <PresentationFormat>Widescreen</PresentationFormat>
  <Paragraphs>33</Paragraphs>
  <Slides>9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Dorte Sig Leergard</dc:creator>
  <cp:lastModifiedBy>Dorte Sig Leergaard</cp:lastModifiedBy>
  <cp:revision>11</cp:revision>
  <dcterms:created xsi:type="dcterms:W3CDTF">2020-09-15T09:18:19Z</dcterms:created>
  <dcterms:modified xsi:type="dcterms:W3CDTF">2022-08-30T09:04:56Z</dcterms:modified>
</cp:coreProperties>
</file>